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 id="2147483672" r:id="rId2"/>
  </p:sldMasterIdLst>
  <p:sldIdLst>
    <p:sldId id="278" r:id="rId3"/>
    <p:sldId id="256" r:id="rId4"/>
    <p:sldId id="279" r:id="rId5"/>
    <p:sldId id="285" r:id="rId6"/>
    <p:sldId id="286" r:id="rId7"/>
    <p:sldId id="287" r:id="rId8"/>
    <p:sldId id="288" r:id="rId9"/>
    <p:sldId id="289" r:id="rId10"/>
    <p:sldId id="257" r:id="rId11"/>
    <p:sldId id="258" r:id="rId12"/>
    <p:sldId id="259" r:id="rId13"/>
    <p:sldId id="260" r:id="rId14"/>
    <p:sldId id="261" r:id="rId15"/>
    <p:sldId id="263" r:id="rId16"/>
    <p:sldId id="265" r:id="rId17"/>
    <p:sldId id="266" r:id="rId18"/>
    <p:sldId id="264" r:id="rId19"/>
    <p:sldId id="262" r:id="rId20"/>
    <p:sldId id="295" r:id="rId21"/>
    <p:sldId id="300" r:id="rId22"/>
    <p:sldId id="302" r:id="rId23"/>
    <p:sldId id="301" r:id="rId24"/>
    <p:sldId id="303" r:id="rId25"/>
    <p:sldId id="304" r:id="rId26"/>
    <p:sldId id="296" r:id="rId27"/>
    <p:sldId id="297" r:id="rId28"/>
    <p:sldId id="268" r:id="rId29"/>
    <p:sldId id="280" r:id="rId30"/>
    <p:sldId id="281" r:id="rId31"/>
    <p:sldId id="291" r:id="rId32"/>
    <p:sldId id="306" r:id="rId33"/>
    <p:sldId id="292" r:id="rId34"/>
    <p:sldId id="293" r:id="rId35"/>
    <p:sldId id="305" r:id="rId36"/>
    <p:sldId id="307" r:id="rId37"/>
    <p:sldId id="284" r:id="rId38"/>
    <p:sldId id="267" r:id="rId3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822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6CA41-A7FF-44BE-8831-1025410A47AC}" v="652" dt="2021-09-27T16:57:44.704"/>
    <p1510:client id="{5A2EE727-744D-4E57-8960-8D107F570252}" v="872" dt="2021-09-28T08:34:23.599"/>
    <p1510:client id="{A2EDA46B-EEF4-81B6-790A-7EB89F0E8008}" v="1303" dt="2021-09-28T12:14:35.736"/>
    <p1510:client id="{EE178C5B-D309-3790-7DA2-322BB2105D2F}" v="14" dt="2021-09-27T17:01:30.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72" autoAdjust="0"/>
    <p:restoredTop sz="94660"/>
  </p:normalViewPr>
  <p:slideViewPr>
    <p:cSldViewPr snapToGrid="0">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7BB726-679B-4E8D-8122-5EABE6B8C972}" type="doc">
      <dgm:prSet loTypeId="urn:microsoft.com/office/officeart/2005/8/layout/vList2" loCatId="list" qsTypeId="urn:microsoft.com/office/officeart/2005/8/quickstyle/3d7" qsCatId="3D" csTypeId="urn:microsoft.com/office/officeart/2005/8/colors/colorful5" csCatId="colorful"/>
      <dgm:spPr/>
      <dgm:t>
        <a:bodyPr/>
        <a:lstStyle/>
        <a:p>
          <a:endParaRPr lang="en-US"/>
        </a:p>
      </dgm:t>
    </dgm:pt>
    <dgm:pt modelId="{674888E9-E4AE-4A9E-83B6-98FC1207D3DB}">
      <dgm:prSet/>
      <dgm:spPr/>
      <dgm:t>
        <a:bodyPr/>
        <a:lstStyle/>
        <a:p>
          <a:r>
            <a:rPr lang="en-GB" b="0" dirty="0"/>
            <a:t>TENSORFLOW.JS</a:t>
          </a:r>
          <a:endParaRPr lang="en-US" dirty="0"/>
        </a:p>
      </dgm:t>
    </dgm:pt>
    <dgm:pt modelId="{E5D63A5E-8A14-42B6-BDDC-A3CC56B7A6BE}" type="parTrans" cxnId="{655BD263-11B4-409C-BA61-8EEAC60918AC}">
      <dgm:prSet/>
      <dgm:spPr/>
      <dgm:t>
        <a:bodyPr/>
        <a:lstStyle/>
        <a:p>
          <a:endParaRPr lang="en-US"/>
        </a:p>
      </dgm:t>
    </dgm:pt>
    <dgm:pt modelId="{2C598FCB-094F-40FF-BBFA-54ECDA156082}" type="sibTrans" cxnId="{655BD263-11B4-409C-BA61-8EEAC60918AC}">
      <dgm:prSet/>
      <dgm:spPr/>
      <dgm:t>
        <a:bodyPr/>
        <a:lstStyle/>
        <a:p>
          <a:endParaRPr lang="en-US"/>
        </a:p>
      </dgm:t>
    </dgm:pt>
    <dgm:pt modelId="{0188C80A-1BF4-40B1-A7D9-5FC30970E53C}">
      <dgm:prSet/>
      <dgm:spPr/>
      <dgm:t>
        <a:bodyPr/>
        <a:lstStyle/>
        <a:p>
          <a:r>
            <a:rPr lang="en-GB" dirty="0"/>
            <a:t>Tensorflow.js is an open-source library enabling us to define, train and run machine learning models in the browser, using </a:t>
          </a:r>
          <a:r>
            <a:rPr lang="en-GB" dirty="0" err="1"/>
            <a:t>Javascript</a:t>
          </a:r>
          <a:r>
            <a:rPr lang="en-GB" dirty="0"/>
            <a:t>.</a:t>
          </a:r>
          <a:endParaRPr lang="en-US" dirty="0"/>
        </a:p>
      </dgm:t>
    </dgm:pt>
    <dgm:pt modelId="{768A2F2E-CE9F-498D-B63E-FBC327062804}" type="parTrans" cxnId="{CB0C32A8-2541-480F-9AC1-E730BA2FBCE0}">
      <dgm:prSet/>
      <dgm:spPr/>
      <dgm:t>
        <a:bodyPr/>
        <a:lstStyle/>
        <a:p>
          <a:endParaRPr lang="en-US"/>
        </a:p>
      </dgm:t>
    </dgm:pt>
    <dgm:pt modelId="{842FA1DD-1105-44BA-9060-EBBD4A0BC49E}" type="sibTrans" cxnId="{CB0C32A8-2541-480F-9AC1-E730BA2FBCE0}">
      <dgm:prSet/>
      <dgm:spPr/>
      <dgm:t>
        <a:bodyPr/>
        <a:lstStyle/>
        <a:p>
          <a:endParaRPr lang="en-US"/>
        </a:p>
      </dgm:t>
    </dgm:pt>
    <dgm:pt modelId="{B57EC63F-EE6B-42F4-9B88-E7F40C6E4DD2}" type="pres">
      <dgm:prSet presAssocID="{827BB726-679B-4E8D-8122-5EABE6B8C972}" presName="linear" presStyleCnt="0">
        <dgm:presLayoutVars>
          <dgm:animLvl val="lvl"/>
          <dgm:resizeHandles val="exact"/>
        </dgm:presLayoutVars>
      </dgm:prSet>
      <dgm:spPr/>
      <dgm:t>
        <a:bodyPr/>
        <a:lstStyle/>
        <a:p>
          <a:endParaRPr lang="en-US"/>
        </a:p>
      </dgm:t>
    </dgm:pt>
    <dgm:pt modelId="{EB2B18E2-731E-42D1-85FA-90CA818C5361}" type="pres">
      <dgm:prSet presAssocID="{674888E9-E4AE-4A9E-83B6-98FC1207D3DB}" presName="parentText" presStyleLbl="node1" presStyleIdx="0" presStyleCnt="2">
        <dgm:presLayoutVars>
          <dgm:chMax val="0"/>
          <dgm:bulletEnabled val="1"/>
        </dgm:presLayoutVars>
      </dgm:prSet>
      <dgm:spPr/>
      <dgm:t>
        <a:bodyPr/>
        <a:lstStyle/>
        <a:p>
          <a:endParaRPr lang="en-US"/>
        </a:p>
      </dgm:t>
    </dgm:pt>
    <dgm:pt modelId="{99E298BE-44AA-409E-A0C6-A8F591D9268D}" type="pres">
      <dgm:prSet presAssocID="{2C598FCB-094F-40FF-BBFA-54ECDA156082}" presName="spacer" presStyleCnt="0"/>
      <dgm:spPr/>
    </dgm:pt>
    <dgm:pt modelId="{1DAD4BC4-D4F0-4235-A777-2B917CEB5B75}" type="pres">
      <dgm:prSet presAssocID="{0188C80A-1BF4-40B1-A7D9-5FC30970E53C}" presName="parentText" presStyleLbl="node1" presStyleIdx="1" presStyleCnt="2">
        <dgm:presLayoutVars>
          <dgm:chMax val="0"/>
          <dgm:bulletEnabled val="1"/>
        </dgm:presLayoutVars>
      </dgm:prSet>
      <dgm:spPr/>
      <dgm:t>
        <a:bodyPr/>
        <a:lstStyle/>
        <a:p>
          <a:endParaRPr lang="en-US"/>
        </a:p>
      </dgm:t>
    </dgm:pt>
  </dgm:ptLst>
  <dgm:cxnLst>
    <dgm:cxn modelId="{CB0C32A8-2541-480F-9AC1-E730BA2FBCE0}" srcId="{827BB726-679B-4E8D-8122-5EABE6B8C972}" destId="{0188C80A-1BF4-40B1-A7D9-5FC30970E53C}" srcOrd="1" destOrd="0" parTransId="{768A2F2E-CE9F-498D-B63E-FBC327062804}" sibTransId="{842FA1DD-1105-44BA-9060-EBBD4A0BC49E}"/>
    <dgm:cxn modelId="{49FE2F03-1A75-4FA4-A821-ABEE51FB1C27}" type="presOf" srcId="{0188C80A-1BF4-40B1-A7D9-5FC30970E53C}" destId="{1DAD4BC4-D4F0-4235-A777-2B917CEB5B75}" srcOrd="0" destOrd="0" presId="urn:microsoft.com/office/officeart/2005/8/layout/vList2"/>
    <dgm:cxn modelId="{4A16B9ED-24D3-4FA5-8AE8-C0F59113A7EA}" type="presOf" srcId="{674888E9-E4AE-4A9E-83B6-98FC1207D3DB}" destId="{EB2B18E2-731E-42D1-85FA-90CA818C5361}" srcOrd="0" destOrd="0" presId="urn:microsoft.com/office/officeart/2005/8/layout/vList2"/>
    <dgm:cxn modelId="{655BD263-11B4-409C-BA61-8EEAC60918AC}" srcId="{827BB726-679B-4E8D-8122-5EABE6B8C972}" destId="{674888E9-E4AE-4A9E-83B6-98FC1207D3DB}" srcOrd="0" destOrd="0" parTransId="{E5D63A5E-8A14-42B6-BDDC-A3CC56B7A6BE}" sibTransId="{2C598FCB-094F-40FF-BBFA-54ECDA156082}"/>
    <dgm:cxn modelId="{CAE62450-565B-4F89-99A4-4DF78F615C17}" type="presOf" srcId="{827BB726-679B-4E8D-8122-5EABE6B8C972}" destId="{B57EC63F-EE6B-42F4-9B88-E7F40C6E4DD2}" srcOrd="0" destOrd="0" presId="urn:microsoft.com/office/officeart/2005/8/layout/vList2"/>
    <dgm:cxn modelId="{B1C70903-41B5-4360-9476-D523F06576FC}" type="presParOf" srcId="{B57EC63F-EE6B-42F4-9B88-E7F40C6E4DD2}" destId="{EB2B18E2-731E-42D1-85FA-90CA818C5361}" srcOrd="0" destOrd="0" presId="urn:microsoft.com/office/officeart/2005/8/layout/vList2"/>
    <dgm:cxn modelId="{D2D25BF5-1538-4F0F-BF09-E70942FF1902}" type="presParOf" srcId="{B57EC63F-EE6B-42F4-9B88-E7F40C6E4DD2}" destId="{99E298BE-44AA-409E-A0C6-A8F591D9268D}" srcOrd="1" destOrd="0" presId="urn:microsoft.com/office/officeart/2005/8/layout/vList2"/>
    <dgm:cxn modelId="{B3E55F39-3E5D-4828-A12E-D81DF4041B73}" type="presParOf" srcId="{B57EC63F-EE6B-42F4-9B88-E7F40C6E4DD2}" destId="{1DAD4BC4-D4F0-4235-A777-2B917CEB5B75}" srcOrd="2"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B18E2-731E-42D1-85FA-90CA818C5361}">
      <dsp:nvSpPr>
        <dsp:cNvPr id="0" name=""/>
        <dsp:cNvSpPr/>
      </dsp:nvSpPr>
      <dsp:spPr>
        <a:xfrm>
          <a:off x="0" y="54455"/>
          <a:ext cx="6720759" cy="2686320"/>
        </a:xfrm>
        <a:prstGeom prst="roundRect">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0" kern="1200" dirty="0"/>
            <a:t>TENSORFLOW.JS</a:t>
          </a:r>
          <a:endParaRPr lang="en-US" sz="3200" kern="1200" dirty="0"/>
        </a:p>
      </dsp:txBody>
      <dsp:txXfrm>
        <a:off x="131135" y="185590"/>
        <a:ext cx="6458489" cy="2424050"/>
      </dsp:txXfrm>
    </dsp:sp>
    <dsp:sp modelId="{1DAD4BC4-D4F0-4235-A777-2B917CEB5B75}">
      <dsp:nvSpPr>
        <dsp:cNvPr id="0" name=""/>
        <dsp:cNvSpPr/>
      </dsp:nvSpPr>
      <dsp:spPr>
        <a:xfrm>
          <a:off x="0" y="2832935"/>
          <a:ext cx="6720759" cy="2686320"/>
        </a:xfrm>
        <a:prstGeom prst="roundRect">
          <a:avLst/>
        </a:prstGeom>
        <a:solidFill>
          <a:schemeClr val="accent5">
            <a:hueOff val="-1506936"/>
            <a:satOff val="10603"/>
            <a:lumOff val="-5882"/>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Tensorflow.js is an open-source library enabling us to define, train and run machine learning models in the browser, using </a:t>
          </a:r>
          <a:r>
            <a:rPr lang="en-GB" sz="3200" kern="1200" dirty="0" err="1"/>
            <a:t>Javascript</a:t>
          </a:r>
          <a:r>
            <a:rPr lang="en-GB" sz="3200" kern="1200" dirty="0"/>
            <a:t>.</a:t>
          </a:r>
          <a:endParaRPr lang="en-US" sz="3200" kern="1200" dirty="0"/>
        </a:p>
      </dsp:txBody>
      <dsp:txXfrm>
        <a:off x="131135" y="2964070"/>
        <a:ext cx="6458489" cy="24240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pPr/>
              <a:t>11/14/2021</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354120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7D5506EE-1026-4F35-9ACC-BD05BE0F9B36}"/>
              </a:ext>
            </a:extLst>
          </p:cNvPr>
          <p:cNvSpPr>
            <a:spLocks noGrp="1"/>
          </p:cNvSpPr>
          <p:nvPr>
            <p:ph type="dt" sz="half" idx="10"/>
          </p:nvPr>
        </p:nvSpPr>
        <p:spPr/>
        <p:txBody>
          <a:bodyPr/>
          <a:lstStyle/>
          <a:p>
            <a:fld id="{B612A279-0833-481D-8C56-F67FD0AC6C50}" type="datetime1">
              <a:rPr lang="en-US" smtClean="0"/>
              <a:pPr/>
              <a:t>11/14/2021</a:t>
            </a:fld>
            <a:endParaRPr lang="en-US" dirty="0"/>
          </a:p>
        </p:txBody>
      </p:sp>
      <p:sp>
        <p:nvSpPr>
          <p:cNvPr id="8" name="Footer Placeholder 7">
            <a:extLst>
              <a:ext uri="{FF2B5EF4-FFF2-40B4-BE49-F238E27FC236}">
                <a16:creationId xmlns:a16="http://schemas.microsoft.com/office/drawing/2014/main" xmlns=""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99B2253-74CC-409E-BEB0-F8EFCFCB562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22858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AF33D6B0-F070-45C4-A472-19F432BE3932}"/>
              </a:ext>
            </a:extLst>
          </p:cNvPr>
          <p:cNvSpPr>
            <a:spLocks noGrp="1"/>
          </p:cNvSpPr>
          <p:nvPr>
            <p:ph type="dt" sz="half" idx="10"/>
          </p:nvPr>
        </p:nvSpPr>
        <p:spPr/>
        <p:txBody>
          <a:bodyPr/>
          <a:lstStyle/>
          <a:p>
            <a:fld id="{6587DA83-5663-4C9C-B9AA-0B40A3DAFF81}" type="datetime1">
              <a:rPr lang="en-US" smtClean="0"/>
              <a:pPr/>
              <a:t>11/14/2021</a:t>
            </a:fld>
            <a:endParaRPr lang="en-US" dirty="0"/>
          </a:p>
        </p:txBody>
      </p:sp>
      <p:sp>
        <p:nvSpPr>
          <p:cNvPr id="8" name="Footer Placeholder 7">
            <a:extLst>
              <a:ext uri="{FF2B5EF4-FFF2-40B4-BE49-F238E27FC236}">
                <a16:creationId xmlns:a16="http://schemas.microsoft.com/office/drawing/2014/main" xmlns=""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F762A46F-6BE5-4D12-9412-5CA7672EA8EC}"/>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582506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xmlns=""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5CE951E3-0794-422C-AF76-0AD4A7FB19EB}"/>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5" name="Footer Placeholder 4">
            <a:extLst>
              <a:ext uri="{FF2B5EF4-FFF2-40B4-BE49-F238E27FC236}">
                <a16:creationId xmlns:a16="http://schemas.microsoft.com/office/drawing/2014/main" xmlns=""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57AC4D4-C4EE-4624-A329-C608A1D5AFE1}"/>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1094722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xmlns=""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70BAE770-8363-44CD-8A22-AB26C5C5361B}"/>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5" name="Footer Placeholder 4">
            <a:extLst>
              <a:ext uri="{FF2B5EF4-FFF2-40B4-BE49-F238E27FC236}">
                <a16:creationId xmlns:a16="http://schemas.microsoft.com/office/drawing/2014/main" xmlns=""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63428F0-E5C2-42A1-AB2F-1A19FFAD19CF}"/>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3759053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xmlns=""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xmlns=""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793FB3F-D2A6-4919-B57B-C08861D46303}"/>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5" name="Footer Placeholder 4">
            <a:extLst>
              <a:ext uri="{FF2B5EF4-FFF2-40B4-BE49-F238E27FC236}">
                <a16:creationId xmlns:a16="http://schemas.microsoft.com/office/drawing/2014/main" xmlns=""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DF8C28D-1479-4F15-B906-0AEBBCCA8CFA}"/>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2722364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xmlns=""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034240FE-0C6A-47E9-9B0A-7B3C60877372}"/>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6" name="Footer Placeholder 5">
            <a:extLst>
              <a:ext uri="{FF2B5EF4-FFF2-40B4-BE49-F238E27FC236}">
                <a16:creationId xmlns:a16="http://schemas.microsoft.com/office/drawing/2014/main" xmlns=""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6FA7B1D-FEDD-4E29-A352-29E5F498B323}"/>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2769105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xmlns=""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2AA4E5D6-7075-4584-BD43-D966F0B58E6D}"/>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8" name="Footer Placeholder 7">
            <a:extLst>
              <a:ext uri="{FF2B5EF4-FFF2-40B4-BE49-F238E27FC236}">
                <a16:creationId xmlns:a16="http://schemas.microsoft.com/office/drawing/2014/main" xmlns=""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AD250E7-8A73-449C-A140-A2A2582D7F33}"/>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418035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xmlns=""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DA33410F-8A90-47F6-BD39-4AC0E4358351}"/>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4" name="Footer Placeholder 3">
            <a:extLst>
              <a:ext uri="{FF2B5EF4-FFF2-40B4-BE49-F238E27FC236}">
                <a16:creationId xmlns:a16="http://schemas.microsoft.com/office/drawing/2014/main" xmlns=""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4E25320-A12F-4F3E-8EC9-11292FF36BEA}"/>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1430253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1C9756B-145D-4BA8-AA43-904C1E7CB86D}"/>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3" name="Footer Placeholder 2">
            <a:extLst>
              <a:ext uri="{FF2B5EF4-FFF2-40B4-BE49-F238E27FC236}">
                <a16:creationId xmlns:a16="http://schemas.microsoft.com/office/drawing/2014/main" xmlns=""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88226C9-C193-4B47-9717-4BC86C9092C7}"/>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38063451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xmlns=""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xmlns="" id="{71C9756B-145D-4BA8-AA43-904C1E7CB86D}"/>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3" name="Footer Placeholder 2">
            <a:extLst>
              <a:ext uri="{FF2B5EF4-FFF2-40B4-BE49-F238E27FC236}">
                <a16:creationId xmlns:a16="http://schemas.microsoft.com/office/drawing/2014/main" xmlns=""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88226C9-C193-4B47-9717-4BC86C9092C7}"/>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578215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11/14/2021</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464632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xmlns=""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xmlns=""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C33534F-EA91-4A50-B0F6-10D689E458EF}"/>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6" name="Footer Placeholder 5">
            <a:extLst>
              <a:ext uri="{FF2B5EF4-FFF2-40B4-BE49-F238E27FC236}">
                <a16:creationId xmlns:a16="http://schemas.microsoft.com/office/drawing/2014/main" xmlns=""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xmlns="" id="{910B6EE2-78A1-4D01-87BE-A1487FBD271F}"/>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2604063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xmlns=""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48EA59-A1BC-48B7-9495-6D5C6035B14B}"/>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6" name="Footer Placeholder 5">
            <a:extLst>
              <a:ext uri="{FF2B5EF4-FFF2-40B4-BE49-F238E27FC236}">
                <a16:creationId xmlns:a16="http://schemas.microsoft.com/office/drawing/2014/main" xmlns=""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2C2D00B-4207-4720-8C68-605CAFDD5CA2}"/>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4221003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82BA5FF-4919-4FF8-9C04-06CE156B762F}"/>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5" name="Footer Placeholder 4">
            <a:extLst>
              <a:ext uri="{FF2B5EF4-FFF2-40B4-BE49-F238E27FC236}">
                <a16:creationId xmlns:a16="http://schemas.microsoft.com/office/drawing/2014/main" xmlns=""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AEC6CD1-EE5E-42EF-B76D-BB803BA6AB5E}"/>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2703842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19CEECF-A221-4ECC-AD9C-E197D516D24C}"/>
              </a:ext>
            </a:extLst>
          </p:cNvPr>
          <p:cNvSpPr>
            <a:spLocks noGrp="1"/>
          </p:cNvSpPr>
          <p:nvPr>
            <p:ph type="dt" sz="half" idx="10"/>
          </p:nvPr>
        </p:nvSpPr>
        <p:spPr/>
        <p:txBody>
          <a:bodyPr/>
          <a:lstStyle/>
          <a:p>
            <a:fld id="{3C04E684-10F4-4CC3-A0B9-F03AA7BE37CF}" type="datetimeFigureOut">
              <a:rPr lang="en-US" smtClean="0"/>
              <a:pPr/>
              <a:t>11/14/2021</a:t>
            </a:fld>
            <a:endParaRPr lang="en-US"/>
          </a:p>
        </p:txBody>
      </p:sp>
      <p:sp>
        <p:nvSpPr>
          <p:cNvPr id="5" name="Footer Placeholder 4">
            <a:extLst>
              <a:ext uri="{FF2B5EF4-FFF2-40B4-BE49-F238E27FC236}">
                <a16:creationId xmlns:a16="http://schemas.microsoft.com/office/drawing/2014/main" xmlns=""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7B47FB7-77F0-4C43-B81E-D04B31C953DA}"/>
              </a:ext>
            </a:extLst>
          </p:cNvPr>
          <p:cNvSpPr>
            <a:spLocks noGrp="1"/>
          </p:cNvSpPr>
          <p:nvPr>
            <p:ph type="sldNum" sz="quarter" idx="12"/>
          </p:nvPr>
        </p:nvSpPr>
        <p:spPr/>
        <p:txBody>
          <a:body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217477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pPr/>
              <a:t>11/14/2021</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7390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pPr/>
              <a:t>11/14/2021</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647275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pPr/>
              <a:t>11/14/2021</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79250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pPr/>
              <a:t>11/14/2021</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472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11/14/2021</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019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11/14/2021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75931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11/14/2021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096190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pPr/>
              <a:t>11/14/2021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5618157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77" r:id="rId6"/>
    <p:sldLayoutId id="2147483773" r:id="rId7"/>
    <p:sldLayoutId id="2147483774" r:id="rId8"/>
    <p:sldLayoutId id="2147483775" r:id="rId9"/>
    <p:sldLayoutId id="2147483776" r:id="rId10"/>
    <p:sldLayoutId id="2147483778"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pPr/>
              <a:t>11/14/2021</a:t>
            </a:fld>
            <a:endParaRPr lang="en-US"/>
          </a:p>
        </p:txBody>
      </p:sp>
      <p:sp>
        <p:nvSpPr>
          <p:cNvPr id="5" name="Footer Placeholder 4">
            <a:extLst>
              <a:ext uri="{FF2B5EF4-FFF2-40B4-BE49-F238E27FC236}">
                <a16:creationId xmlns:a16="http://schemas.microsoft.com/office/drawing/2014/main" xmlns=""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pPr/>
              <a:t>‹#›</a:t>
            </a:fld>
            <a:endParaRPr lang="en-US"/>
          </a:p>
        </p:txBody>
      </p:sp>
    </p:spTree>
    <p:extLst>
      <p:ext uri="{BB962C8B-B14F-4D97-AF65-F5344CB8AC3E}">
        <p14:creationId xmlns:p14="http://schemas.microsoft.com/office/powerpoint/2010/main" xmlns="" val="2279596352"/>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nodejs.org/dist/v14.17.6/node-v14.17.6-x64.msi" TargetMode="External"/><Relationship Id="rId7" Type="http://schemas.openxmlformats.org/officeDocument/2006/relationships/image" Target="../media/image8.png"/><Relationship Id="rId2" Type="http://schemas.openxmlformats.org/officeDocument/2006/relationships/hyperlink" Target="https://nodejs.org/dist/v14.17.6/node-v14.17.6-darwin-x64.tar.gz" TargetMode="Externa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hyperlink" Target="https://nodejs.org/en/docs/&#160;&#160;" TargetMode="External"/><Relationship Id="rId10" Type="http://schemas.openxmlformats.org/officeDocument/2006/relationships/image" Target="../media/image11.jpeg"/><Relationship Id="rId4" Type="http://schemas.openxmlformats.org/officeDocument/2006/relationships/hyperlink" Target="https://nodejs.org/dist/v14.17.6/node-v14.17.6.pkg" TargetMode="Externa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tensorflow.org/js" TargetMode="External"/><Relationship Id="rId2" Type="http://schemas.openxmlformats.org/officeDocument/2006/relationships/hyperlink" Target="https://reactjs.org/docs/getting-started.html" TargetMode="External"/><Relationship Id="rId1" Type="http://schemas.openxmlformats.org/officeDocument/2006/relationships/slideLayout" Target="../slideLayouts/slideLayout18.xml"/><Relationship Id="rId4" Type="http://schemas.openxmlformats.org/officeDocument/2006/relationships/hyperlink" Target="https://developer.mozilla.org/en-US/docs/Web/JavaScript"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DD36F67-D052-4306-9ED8-1D17D9A62BC4}"/>
              </a:ext>
            </a:extLst>
          </p:cNvPr>
          <p:cNvSpPr>
            <a:spLocks noGrp="1"/>
          </p:cNvSpPr>
          <p:nvPr>
            <p:ph type="title"/>
          </p:nvPr>
        </p:nvSpPr>
        <p:spPr>
          <a:xfrm>
            <a:off x="3988429" y="767691"/>
            <a:ext cx="4218318" cy="750470"/>
          </a:xfrm>
        </p:spPr>
        <p:txBody>
          <a:bodyPr/>
          <a:lstStyle/>
          <a:p>
            <a:r>
              <a:rPr lang="en-US" b="1" dirty="0">
                <a:solidFill>
                  <a:schemeClr val="tx1">
                    <a:lumMod val="50000"/>
                    <a:lumOff val="50000"/>
                  </a:schemeClr>
                </a:solidFill>
                <a:ea typeface="+mj-lt"/>
                <a:cs typeface="+mj-lt"/>
              </a:rPr>
              <a:t>MINI PROJECT</a:t>
            </a:r>
            <a:endParaRPr lang="en-US" b="1" dirty="0">
              <a:solidFill>
                <a:srgbClr val="000000"/>
              </a:solidFill>
              <a:ea typeface="+mj-lt"/>
              <a:cs typeface="+mj-lt"/>
            </a:endParaRPr>
          </a:p>
          <a:p>
            <a:endParaRPr lang="en-GB" dirty="0">
              <a:solidFill>
                <a:schemeClr val="tx1">
                  <a:lumMod val="50000"/>
                  <a:lumOff val="50000"/>
                </a:schemeClr>
              </a:solidFill>
            </a:endParaRPr>
          </a:p>
        </p:txBody>
      </p:sp>
      <p:sp>
        <p:nvSpPr>
          <p:cNvPr id="5" name="Text Placeholder 4">
            <a:extLst>
              <a:ext uri="{FF2B5EF4-FFF2-40B4-BE49-F238E27FC236}">
                <a16:creationId xmlns:a16="http://schemas.microsoft.com/office/drawing/2014/main" xmlns="" id="{5953869A-4998-4AFF-9220-4A1361CE365A}"/>
              </a:ext>
            </a:extLst>
          </p:cNvPr>
          <p:cNvSpPr>
            <a:spLocks noGrp="1"/>
          </p:cNvSpPr>
          <p:nvPr>
            <p:ph type="body" idx="1"/>
          </p:nvPr>
        </p:nvSpPr>
        <p:spPr>
          <a:xfrm>
            <a:off x="839788" y="2054812"/>
            <a:ext cx="3226855" cy="950976"/>
          </a:xfrm>
        </p:spPr>
        <p:txBody>
          <a:bodyPr/>
          <a:lstStyle/>
          <a:p>
            <a:r>
              <a:rPr lang="en-GB" dirty="0"/>
              <a:t>Team Members</a:t>
            </a:r>
          </a:p>
        </p:txBody>
      </p:sp>
      <p:sp>
        <p:nvSpPr>
          <p:cNvPr id="6" name="Content Placeholder 5">
            <a:extLst>
              <a:ext uri="{FF2B5EF4-FFF2-40B4-BE49-F238E27FC236}">
                <a16:creationId xmlns:a16="http://schemas.microsoft.com/office/drawing/2014/main" xmlns="" id="{0380C390-D159-43B6-80CB-8A3E2E5D9367}"/>
              </a:ext>
            </a:extLst>
          </p:cNvPr>
          <p:cNvSpPr>
            <a:spLocks noGrp="1"/>
          </p:cNvSpPr>
          <p:nvPr>
            <p:ph sz="half" idx="2"/>
          </p:nvPr>
        </p:nvSpPr>
        <p:spPr/>
        <p:txBody>
          <a:bodyPr vert="horz" lIns="91440" tIns="45720" rIns="91440" bIns="45720" rtlCol="0" anchor="t">
            <a:normAutofit/>
          </a:bodyPr>
          <a:lstStyle/>
          <a:p>
            <a:r>
              <a:rPr lang="en-GB" dirty="0"/>
              <a:t>Akash L</a:t>
            </a:r>
            <a:endParaRPr lang="en-US" dirty="0"/>
          </a:p>
          <a:p>
            <a:r>
              <a:rPr lang="en-GB" dirty="0"/>
              <a:t>Arjun G</a:t>
            </a:r>
          </a:p>
          <a:p>
            <a:r>
              <a:rPr lang="en-GB" dirty="0"/>
              <a:t>Manimaran V</a:t>
            </a:r>
          </a:p>
          <a:p>
            <a:r>
              <a:rPr lang="en-GB" dirty="0"/>
              <a:t>Saran D</a:t>
            </a:r>
          </a:p>
          <a:p>
            <a:r>
              <a:rPr lang="en-GB" dirty="0"/>
              <a:t>Sethu Raman K</a:t>
            </a:r>
          </a:p>
        </p:txBody>
      </p:sp>
      <p:sp>
        <p:nvSpPr>
          <p:cNvPr id="7" name="Text Placeholder 6">
            <a:extLst>
              <a:ext uri="{FF2B5EF4-FFF2-40B4-BE49-F238E27FC236}">
                <a16:creationId xmlns:a16="http://schemas.microsoft.com/office/drawing/2014/main" xmlns="" id="{1125AF23-CC65-4C59-8734-925C8B758269}"/>
              </a:ext>
            </a:extLst>
          </p:cNvPr>
          <p:cNvSpPr>
            <a:spLocks noGrp="1"/>
          </p:cNvSpPr>
          <p:nvPr>
            <p:ph type="body" sz="quarter" idx="3"/>
          </p:nvPr>
        </p:nvSpPr>
        <p:spPr>
          <a:xfrm>
            <a:off x="7411125" y="2054811"/>
            <a:ext cx="2306704" cy="950976"/>
          </a:xfrm>
        </p:spPr>
        <p:txBody>
          <a:bodyPr/>
          <a:lstStyle/>
          <a:p>
            <a:r>
              <a:rPr lang="en-GB" dirty="0"/>
              <a:t>   Guide</a:t>
            </a:r>
          </a:p>
        </p:txBody>
      </p:sp>
      <p:sp>
        <p:nvSpPr>
          <p:cNvPr id="9" name="Content Placeholder 8">
            <a:extLst>
              <a:ext uri="{FF2B5EF4-FFF2-40B4-BE49-F238E27FC236}">
                <a16:creationId xmlns:a16="http://schemas.microsoft.com/office/drawing/2014/main" xmlns="" id="{A2232206-0BF1-470C-AC3A-8DA5DD95012B}"/>
              </a:ext>
            </a:extLst>
          </p:cNvPr>
          <p:cNvSpPr>
            <a:spLocks noGrp="1"/>
          </p:cNvSpPr>
          <p:nvPr>
            <p:ph sz="quarter" idx="4"/>
          </p:nvPr>
        </p:nvSpPr>
        <p:spPr>
          <a:xfrm>
            <a:off x="6721013" y="3127248"/>
            <a:ext cx="4937760" cy="3063240"/>
          </a:xfrm>
        </p:spPr>
        <p:txBody>
          <a:bodyPr vert="horz" lIns="91440" tIns="45720" rIns="91440" bIns="45720" rtlCol="0" anchor="t">
            <a:normAutofit/>
          </a:bodyPr>
          <a:lstStyle/>
          <a:p>
            <a:pPr marL="0" indent="0">
              <a:buNone/>
            </a:pPr>
            <a:r>
              <a:rPr lang="en-GB" dirty="0"/>
              <a:t>    Mrs. Malathy </a:t>
            </a:r>
          </a:p>
          <a:p>
            <a:pPr marL="0" indent="0">
              <a:buNone/>
            </a:pPr>
            <a:r>
              <a:rPr lang="en-GB" dirty="0"/>
              <a:t>MCA Department</a:t>
            </a:r>
          </a:p>
        </p:txBody>
      </p:sp>
    </p:spTree>
    <p:extLst>
      <p:ext uri="{BB962C8B-B14F-4D97-AF65-F5344CB8AC3E}">
        <p14:creationId xmlns:p14="http://schemas.microsoft.com/office/powerpoint/2010/main" xmlns="" val="340060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9">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41">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1265BEA-730E-48B6-AF4E-3B336E907ED1}"/>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sz="4400" dirty="0">
                <a:solidFill>
                  <a:srgbClr val="FFFFFF"/>
                </a:solidFill>
              </a:rPr>
              <a:t>System Requirement :</a:t>
            </a:r>
          </a:p>
        </p:txBody>
      </p:sp>
      <p:sp>
        <p:nvSpPr>
          <p:cNvPr id="4" name="TextBox 3">
            <a:extLst>
              <a:ext uri="{FF2B5EF4-FFF2-40B4-BE49-F238E27FC236}">
                <a16:creationId xmlns:a16="http://schemas.microsoft.com/office/drawing/2014/main" xmlns="" id="{00E95D07-6BCE-4221-B2CD-1DAD062FA0D9}"/>
              </a:ext>
            </a:extLst>
          </p:cNvPr>
          <p:cNvSpPr txBox="1"/>
          <p:nvPr/>
        </p:nvSpPr>
        <p:spPr>
          <a:xfrm>
            <a:off x="5131316" y="663405"/>
            <a:ext cx="5923721" cy="5646208"/>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a:spcAft>
                <a:spcPts val="600"/>
              </a:spcAft>
              <a:buFont typeface="Calibri" panose="020F0502020204030204" pitchFamily="34" charset="0"/>
            </a:pPr>
            <a:endParaRPr lang="en-US" sz="2400" dirty="0">
              <a:solidFill>
                <a:schemeClr val="tx1">
                  <a:lumMod val="75000"/>
                  <a:lumOff val="25000"/>
                </a:schemeClr>
              </a:solidFill>
              <a:cs typeface="Calibri"/>
            </a:endParaRPr>
          </a:p>
        </p:txBody>
      </p:sp>
      <p:sp>
        <p:nvSpPr>
          <p:cNvPr id="50" name="Rectangle 43">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a:extLst>
              <a:ext uri="{FF2B5EF4-FFF2-40B4-BE49-F238E27FC236}">
                <a16:creationId xmlns:a16="http://schemas.microsoft.com/office/drawing/2014/main" xmlns="" id="{68167AC9-59DC-451D-8209-C198019809C9}"/>
              </a:ext>
            </a:extLst>
          </p:cNvPr>
          <p:cNvSpPr txBox="1"/>
          <p:nvPr/>
        </p:nvSpPr>
        <p:spPr>
          <a:xfrm>
            <a:off x="4763937" y="62542"/>
            <a:ext cx="6567576"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u="sng">
                <a:latin typeface="Agency FB"/>
                <a:ea typeface="+mn-lt"/>
                <a:cs typeface="+mn-lt"/>
              </a:rPr>
              <a:t>Hardware Requirement:</a:t>
            </a:r>
          </a:p>
          <a:p>
            <a:r>
              <a:rPr lang="en-GB" sz="3200" b="1">
                <a:solidFill>
                  <a:schemeClr val="accent1">
                    <a:lumMod val="60000"/>
                    <a:lumOff val="40000"/>
                  </a:schemeClr>
                </a:solidFill>
                <a:ea typeface="+mn-lt"/>
                <a:cs typeface="+mn-lt"/>
              </a:rPr>
              <a:t>*</a:t>
            </a:r>
            <a:r>
              <a:rPr lang="en-GB" sz="3200" b="1">
                <a:latin typeface="Agency FB"/>
                <a:ea typeface="+mn-lt"/>
                <a:cs typeface="+mn-lt"/>
              </a:rPr>
              <a:t> Personal Computer or Laptop</a:t>
            </a:r>
            <a:endParaRPr lang="en-US" sz="3200" b="1">
              <a:latin typeface="Agency FB"/>
              <a:cs typeface="Calibri"/>
            </a:endParaRPr>
          </a:p>
          <a:p>
            <a:r>
              <a:rPr lang="en-GB" sz="3200" b="1">
                <a:solidFill>
                  <a:schemeClr val="accent1">
                    <a:lumMod val="60000"/>
                    <a:lumOff val="40000"/>
                  </a:schemeClr>
                </a:solidFill>
                <a:ea typeface="+mn-lt"/>
                <a:cs typeface="+mn-lt"/>
              </a:rPr>
              <a:t>*</a:t>
            </a:r>
            <a:r>
              <a:rPr lang="en-GB" sz="3200" b="1">
                <a:latin typeface="Agency FB"/>
                <a:cs typeface="Calibri"/>
              </a:rPr>
              <a:t> RAM</a:t>
            </a:r>
            <a:r>
              <a:rPr lang="en-GB" sz="3200">
                <a:latin typeface="Agency FB"/>
                <a:cs typeface="Calibri"/>
              </a:rPr>
              <a:t>:- 4GB+</a:t>
            </a:r>
            <a:endParaRPr lang="en-GB"/>
          </a:p>
          <a:p>
            <a:r>
              <a:rPr lang="en-GB" sz="3200" b="1">
                <a:solidFill>
                  <a:schemeClr val="accent1">
                    <a:lumMod val="60000"/>
                    <a:lumOff val="40000"/>
                  </a:schemeClr>
                </a:solidFill>
                <a:ea typeface="+mn-lt"/>
                <a:cs typeface="+mn-lt"/>
              </a:rPr>
              <a:t>*</a:t>
            </a:r>
            <a:r>
              <a:rPr lang="en-GB" sz="3200" b="1">
                <a:latin typeface="Agency FB"/>
                <a:cs typeface="Calibri"/>
              </a:rPr>
              <a:t> Processor</a:t>
            </a:r>
            <a:r>
              <a:rPr lang="en-GB" sz="3200">
                <a:latin typeface="Agency FB"/>
                <a:cs typeface="Calibri"/>
              </a:rPr>
              <a:t>:-</a:t>
            </a:r>
            <a:r>
              <a:rPr lang="en-GB" sz="3200">
                <a:latin typeface="Agency FB"/>
                <a:ea typeface="+mn-lt"/>
                <a:cs typeface="+mn-lt"/>
              </a:rPr>
              <a:t> Ryzen</a:t>
            </a:r>
            <a:r>
              <a:rPr lang="en-GB" sz="3200" dirty="0">
                <a:latin typeface="Agency FB"/>
                <a:ea typeface="+mn-lt"/>
                <a:cs typeface="+mn-lt"/>
              </a:rPr>
              <a:t> 3 3250u,Intel 3 3rd gen</a:t>
            </a:r>
            <a:endParaRPr lang="en-GB"/>
          </a:p>
          <a:p>
            <a:r>
              <a:rPr lang="en-GB" sz="3200" b="1">
                <a:solidFill>
                  <a:schemeClr val="accent1">
                    <a:lumMod val="60000"/>
                    <a:lumOff val="40000"/>
                  </a:schemeClr>
                </a:solidFill>
                <a:ea typeface="+mn-lt"/>
                <a:cs typeface="+mn-lt"/>
              </a:rPr>
              <a:t>*</a:t>
            </a:r>
            <a:r>
              <a:rPr lang="en-GB" sz="3200" b="1">
                <a:latin typeface="Agency FB"/>
                <a:ea typeface="+mn-lt"/>
                <a:cs typeface="+mn-lt"/>
              </a:rPr>
              <a:t> Storage:-  </a:t>
            </a:r>
            <a:r>
              <a:rPr lang="en-GB" sz="3200" dirty="0">
                <a:latin typeface="Agency FB"/>
                <a:ea typeface="+mn-lt"/>
                <a:cs typeface="+mn-lt"/>
              </a:rPr>
              <a:t>HDD-250GB+ [Recommended-SSD]</a:t>
            </a:r>
            <a:endParaRPr lang="en-GB"/>
          </a:p>
          <a:p>
            <a:r>
              <a:rPr lang="en-GB" sz="3200" b="1">
                <a:solidFill>
                  <a:schemeClr val="accent1">
                    <a:lumMod val="60000"/>
                    <a:lumOff val="40000"/>
                  </a:schemeClr>
                </a:solidFill>
                <a:ea typeface="+mn-lt"/>
                <a:cs typeface="+mn-lt"/>
              </a:rPr>
              <a:t>*</a:t>
            </a:r>
            <a:r>
              <a:rPr lang="en-GB" sz="3200" b="1">
                <a:latin typeface="Agency FB"/>
                <a:ea typeface="+mn-lt"/>
                <a:cs typeface="+mn-lt"/>
              </a:rPr>
              <a:t> Camera: 5mp+</a:t>
            </a:r>
          </a:p>
          <a:p>
            <a:r>
              <a:rPr lang="en-GB" sz="3200" b="1">
                <a:solidFill>
                  <a:schemeClr val="accent1">
                    <a:lumMod val="60000"/>
                    <a:lumOff val="40000"/>
                  </a:schemeClr>
                </a:solidFill>
                <a:ea typeface="+mn-lt"/>
                <a:cs typeface="+mn-lt"/>
              </a:rPr>
              <a:t>*</a:t>
            </a:r>
            <a:r>
              <a:rPr lang="en-GB" sz="3200" b="1">
                <a:latin typeface="Agency FB"/>
                <a:ea typeface="+mn-lt"/>
                <a:cs typeface="+mn-lt"/>
              </a:rPr>
              <a:t> Network Connection:</a:t>
            </a:r>
            <a:r>
              <a:rPr lang="en-GB" sz="3200">
                <a:latin typeface="Agency FB"/>
                <a:ea typeface="+mn-lt"/>
                <a:cs typeface="+mn-lt"/>
              </a:rPr>
              <a:t> Yes</a:t>
            </a:r>
            <a:endParaRPr lang="en-GB" sz="3200">
              <a:cs typeface="Calibri"/>
            </a:endParaRPr>
          </a:p>
          <a:p>
            <a:endParaRPr lang="en-GB" sz="3200" dirty="0">
              <a:latin typeface="Agency FB"/>
              <a:ea typeface="+mn-lt"/>
              <a:cs typeface="+mn-lt"/>
            </a:endParaRPr>
          </a:p>
          <a:p>
            <a:r>
              <a:rPr lang="en-GB" sz="3200" b="1" u="sng">
                <a:latin typeface="Agency FB"/>
                <a:ea typeface="+mn-lt"/>
                <a:cs typeface="+mn-lt"/>
              </a:rPr>
              <a:t>Software Requirement:</a:t>
            </a:r>
            <a:endParaRPr lang="en-GB" sz="3200" b="1" u="sng" dirty="0">
              <a:latin typeface="Agency FB"/>
              <a:ea typeface="+mn-lt"/>
              <a:cs typeface="+mn-lt"/>
            </a:endParaRPr>
          </a:p>
          <a:p>
            <a:r>
              <a:rPr lang="en-GB" sz="3200" b="1">
                <a:solidFill>
                  <a:schemeClr val="accent1">
                    <a:lumMod val="60000"/>
                    <a:lumOff val="40000"/>
                  </a:schemeClr>
                </a:solidFill>
                <a:ea typeface="+mn-lt"/>
                <a:cs typeface="+mn-lt"/>
              </a:rPr>
              <a:t>*</a:t>
            </a:r>
            <a:r>
              <a:rPr lang="en-GB" sz="3200" b="1">
                <a:latin typeface="Agency FB"/>
                <a:ea typeface="+mn-lt"/>
                <a:cs typeface="+mn-lt"/>
              </a:rPr>
              <a:t> Language:  </a:t>
            </a:r>
            <a:r>
              <a:rPr lang="en-GB" sz="3200">
                <a:latin typeface="Agency FB"/>
                <a:ea typeface="+mn-lt"/>
                <a:cs typeface="+mn-lt"/>
              </a:rPr>
              <a:t>Javascript</a:t>
            </a:r>
          </a:p>
          <a:p>
            <a:r>
              <a:rPr lang="en-GB" sz="3200" b="1">
                <a:solidFill>
                  <a:schemeClr val="accent1">
                    <a:lumMod val="60000"/>
                    <a:lumOff val="40000"/>
                  </a:schemeClr>
                </a:solidFill>
                <a:ea typeface="+mn-lt"/>
                <a:cs typeface="+mn-lt"/>
              </a:rPr>
              <a:t>*</a:t>
            </a:r>
            <a:r>
              <a:rPr lang="en-GB" sz="3200" b="1">
                <a:latin typeface="Agency FB"/>
                <a:ea typeface="+mn-lt"/>
                <a:cs typeface="+mn-lt"/>
              </a:rPr>
              <a:t> IDE:  </a:t>
            </a:r>
            <a:r>
              <a:rPr lang="en-GB" sz="3200">
                <a:latin typeface="Agency FB"/>
                <a:ea typeface="+mn-lt"/>
                <a:cs typeface="+mn-lt"/>
              </a:rPr>
              <a:t> Visual Studio,Web Storm</a:t>
            </a:r>
            <a:endParaRPr lang="en-GB" sz="3200" b="1">
              <a:latin typeface="Agency FB"/>
              <a:ea typeface="+mn-lt"/>
              <a:cs typeface="+mn-lt"/>
            </a:endParaRPr>
          </a:p>
          <a:p>
            <a:r>
              <a:rPr lang="en-GB" sz="3200" b="1">
                <a:solidFill>
                  <a:schemeClr val="accent1">
                    <a:lumMod val="60000"/>
                    <a:lumOff val="40000"/>
                  </a:schemeClr>
                </a:solidFill>
                <a:latin typeface="Agency FB"/>
                <a:ea typeface="+mn-lt"/>
                <a:cs typeface="+mn-lt"/>
              </a:rPr>
              <a:t>*</a:t>
            </a:r>
            <a:r>
              <a:rPr lang="en-GB" sz="3200" b="1">
                <a:latin typeface="Agency FB"/>
                <a:ea typeface="+mn-lt"/>
                <a:cs typeface="+mn-lt"/>
              </a:rPr>
              <a:t> Library:  </a:t>
            </a:r>
            <a:r>
              <a:rPr lang="en-GB" sz="3200">
                <a:latin typeface="Agency FB"/>
                <a:ea typeface="+mn-lt"/>
                <a:cs typeface="+mn-lt"/>
              </a:rPr>
              <a:t>Reactjs, Tensorflow.js</a:t>
            </a:r>
            <a:endParaRPr lang="en-GB" sz="3200" b="1" dirty="0">
              <a:latin typeface="Agency FB"/>
              <a:ea typeface="+mn-lt"/>
              <a:cs typeface="+mn-lt"/>
            </a:endParaRPr>
          </a:p>
          <a:p>
            <a:endParaRPr lang="en-GB" sz="3200" b="1" dirty="0">
              <a:latin typeface="Agency FB"/>
              <a:ea typeface="+mn-lt"/>
              <a:cs typeface="+mn-lt"/>
            </a:endParaRPr>
          </a:p>
        </p:txBody>
      </p:sp>
    </p:spTree>
    <p:extLst>
      <p:ext uri="{BB962C8B-B14F-4D97-AF65-F5344CB8AC3E}">
        <p14:creationId xmlns:p14="http://schemas.microsoft.com/office/powerpoint/2010/main" xmlns="" val="204210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reeform: Shape 46">
            <a:extLst>
              <a:ext uri="{FF2B5EF4-FFF2-40B4-BE49-F238E27FC236}">
                <a16:creationId xmlns:a16="http://schemas.microsoft.com/office/drawing/2014/main" xmlns="" id="{13B7BB51-92B8-4089-8DAB-1202A4D1C6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54" name="Rectangle 48">
            <a:extLst>
              <a:ext uri="{FF2B5EF4-FFF2-40B4-BE49-F238E27FC236}">
                <a16:creationId xmlns:a16="http://schemas.microsoft.com/office/drawing/2014/main" xmlns="" id="{01A04737-69E8-4E9F-BCAC-902244D9DE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0">
            <a:extLst>
              <a:ext uri="{FF2B5EF4-FFF2-40B4-BE49-F238E27FC236}">
                <a16:creationId xmlns:a16="http://schemas.microsoft.com/office/drawing/2014/main" xmlns="" id="{631B2746-D669-447D-95BF-91A9A2693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91285" y="260851"/>
            <a:ext cx="6800714" cy="6597149"/>
          </a:xfrm>
          <a:custGeom>
            <a:avLst/>
            <a:gdLst>
              <a:gd name="connsiteX0" fmla="*/ 1366204 w 6800714"/>
              <a:gd name="connsiteY0" fmla="*/ 29 h 6597149"/>
              <a:gd name="connsiteX1" fmla="*/ 1424510 w 6800714"/>
              <a:gd name="connsiteY1" fmla="*/ 9837 h 6597149"/>
              <a:gd name="connsiteX2" fmla="*/ 2642699 w 6800714"/>
              <a:gd name="connsiteY2" fmla="*/ 162270 h 6597149"/>
              <a:gd name="connsiteX3" fmla="*/ 3786884 w 6800714"/>
              <a:gd name="connsiteY3" fmla="*/ 240726 h 6597149"/>
              <a:gd name="connsiteX4" fmla="*/ 5169233 w 6800714"/>
              <a:gd name="connsiteY4" fmla="*/ 371641 h 6597149"/>
              <a:gd name="connsiteX5" fmla="*/ 6133559 w 6800714"/>
              <a:gd name="connsiteY5" fmla="*/ 411095 h 6597149"/>
              <a:gd name="connsiteX6" fmla="*/ 6181550 w 6800714"/>
              <a:gd name="connsiteY6" fmla="*/ 409300 h 6597149"/>
              <a:gd name="connsiteX7" fmla="*/ 6672683 w 6800714"/>
              <a:gd name="connsiteY7" fmla="*/ 468929 h 6597149"/>
              <a:gd name="connsiteX8" fmla="*/ 6351093 w 6800714"/>
              <a:gd name="connsiteY8" fmla="*/ 725376 h 6597149"/>
              <a:gd name="connsiteX9" fmla="*/ 6587913 w 6800714"/>
              <a:gd name="connsiteY9" fmla="*/ 790160 h 6597149"/>
              <a:gd name="connsiteX10" fmla="*/ 6800714 w 6800714"/>
              <a:gd name="connsiteY10" fmla="*/ 843548 h 6597149"/>
              <a:gd name="connsiteX11" fmla="*/ 6800714 w 6800714"/>
              <a:gd name="connsiteY11" fmla="*/ 5978760 h 6597149"/>
              <a:gd name="connsiteX12" fmla="*/ 6703227 w 6800714"/>
              <a:gd name="connsiteY12" fmla="*/ 6054553 h 6597149"/>
              <a:gd name="connsiteX13" fmla="*/ 5605835 w 6800714"/>
              <a:gd name="connsiteY13" fmla="*/ 6591129 h 6597149"/>
              <a:gd name="connsiteX14" fmla="*/ 5584892 w 6800714"/>
              <a:gd name="connsiteY14" fmla="*/ 6597149 h 6597149"/>
              <a:gd name="connsiteX15" fmla="*/ 2851636 w 6800714"/>
              <a:gd name="connsiteY15" fmla="*/ 6597149 h 6597149"/>
              <a:gd name="connsiteX16" fmla="*/ 2829959 w 6800714"/>
              <a:gd name="connsiteY16" fmla="*/ 6588017 h 6597149"/>
              <a:gd name="connsiteX17" fmla="*/ 2557479 w 6800714"/>
              <a:gd name="connsiteY17" fmla="*/ 6458205 h 6597149"/>
              <a:gd name="connsiteX18" fmla="*/ 2089224 w 6800714"/>
              <a:gd name="connsiteY18" fmla="*/ 6186961 h 6597149"/>
              <a:gd name="connsiteX19" fmla="*/ 1588669 w 6800714"/>
              <a:gd name="connsiteY19" fmla="*/ 5968623 h 6597149"/>
              <a:gd name="connsiteX20" fmla="*/ 1418230 w 6800714"/>
              <a:gd name="connsiteY20" fmla="*/ 5768668 h 6597149"/>
              <a:gd name="connsiteX21" fmla="*/ 1358578 w 6800714"/>
              <a:gd name="connsiteY21" fmla="*/ 5712627 h 6597149"/>
              <a:gd name="connsiteX22" fmla="*/ 1209218 w 6800714"/>
              <a:gd name="connsiteY22" fmla="*/ 5639547 h 6597149"/>
              <a:gd name="connsiteX23" fmla="*/ 948628 w 6800714"/>
              <a:gd name="connsiteY23" fmla="*/ 5481735 h 6597149"/>
              <a:gd name="connsiteX24" fmla="*/ 1044163 w 6800714"/>
              <a:gd name="connsiteY24" fmla="*/ 5445868 h 6597149"/>
              <a:gd name="connsiteX25" fmla="*/ 1319108 w 6800714"/>
              <a:gd name="connsiteY25" fmla="*/ 5541363 h 6597149"/>
              <a:gd name="connsiteX26" fmla="*/ 1519151 w 6800714"/>
              <a:gd name="connsiteY26" fmla="*/ 5566916 h 6597149"/>
              <a:gd name="connsiteX27" fmla="*/ 1237477 w 6800714"/>
              <a:gd name="connsiteY27" fmla="*/ 5400139 h 6597149"/>
              <a:gd name="connsiteX28" fmla="*/ 964774 w 6800714"/>
              <a:gd name="connsiteY28" fmla="*/ 5183144 h 6597149"/>
              <a:gd name="connsiteX29" fmla="*/ 1175130 w 6800714"/>
              <a:gd name="connsiteY29" fmla="*/ 5224839 h 6597149"/>
              <a:gd name="connsiteX30" fmla="*/ 1184101 w 6800714"/>
              <a:gd name="connsiteY30" fmla="*/ 5195697 h 6597149"/>
              <a:gd name="connsiteX31" fmla="*/ 1002002 w 6800714"/>
              <a:gd name="connsiteY31" fmla="*/ 4937459 h 6597149"/>
              <a:gd name="connsiteX32" fmla="*/ 911847 w 6800714"/>
              <a:gd name="connsiteY32" fmla="*/ 4833446 h 6597149"/>
              <a:gd name="connsiteX33" fmla="*/ 506383 w 6800714"/>
              <a:gd name="connsiteY33" fmla="*/ 4520064 h 6597149"/>
              <a:gd name="connsiteX34" fmla="*/ 891218 w 6800714"/>
              <a:gd name="connsiteY34" fmla="*/ 4659942 h 6597149"/>
              <a:gd name="connsiteX35" fmla="*/ 493825 w 6800714"/>
              <a:gd name="connsiteY35" fmla="*/ 4355075 h 6597149"/>
              <a:gd name="connsiteX36" fmla="*/ 300958 w 6800714"/>
              <a:gd name="connsiteY36" fmla="*/ 4242544 h 6597149"/>
              <a:gd name="connsiteX37" fmla="*/ 252072 w 6800714"/>
              <a:gd name="connsiteY37" fmla="*/ 4176190 h 6597149"/>
              <a:gd name="connsiteX38" fmla="*/ 337739 w 6800714"/>
              <a:gd name="connsiteY38" fmla="*/ 4161844 h 6597149"/>
              <a:gd name="connsiteX39" fmla="*/ 600574 w 6800714"/>
              <a:gd name="connsiteY39" fmla="*/ 4187401 h 6597149"/>
              <a:gd name="connsiteX40" fmla="*/ 276292 w 6800714"/>
              <a:gd name="connsiteY40" fmla="*/ 3982511 h 6597149"/>
              <a:gd name="connsiteX41" fmla="*/ 519391 w 6800714"/>
              <a:gd name="connsiteY41" fmla="*/ 4013892 h 6597149"/>
              <a:gd name="connsiteX42" fmla="*/ 589360 w 6800714"/>
              <a:gd name="connsiteY42" fmla="*/ 3933194 h 6597149"/>
              <a:gd name="connsiteX43" fmla="*/ 702389 w 6800714"/>
              <a:gd name="connsiteY43" fmla="*/ 3802729 h 6597149"/>
              <a:gd name="connsiteX44" fmla="*/ 780431 w 6800714"/>
              <a:gd name="connsiteY44" fmla="*/ 3730101 h 6597149"/>
              <a:gd name="connsiteX45" fmla="*/ 813172 w 6800714"/>
              <a:gd name="connsiteY45" fmla="*/ 3501451 h 6597149"/>
              <a:gd name="connsiteX46" fmla="*/ 745895 w 6800714"/>
              <a:gd name="connsiteY46" fmla="*/ 3251282 h 6597149"/>
              <a:gd name="connsiteX47" fmla="*/ 563794 w 6800714"/>
              <a:gd name="connsiteY47" fmla="*/ 3124853 h 6597149"/>
              <a:gd name="connsiteX48" fmla="*/ 616272 w 6800714"/>
              <a:gd name="connsiteY48" fmla="*/ 2982730 h 6597149"/>
              <a:gd name="connsiteX49" fmla="*/ 1003797 w 6800714"/>
              <a:gd name="connsiteY49" fmla="*/ 3068810 h 6597149"/>
              <a:gd name="connsiteX50" fmla="*/ 423856 w 6800714"/>
              <a:gd name="connsiteY50" fmla="*/ 2730320 h 6597149"/>
              <a:gd name="connsiteX51" fmla="*/ 521185 w 6800714"/>
              <a:gd name="connsiteY51" fmla="*/ 2713283 h 6597149"/>
              <a:gd name="connsiteX52" fmla="*/ 517148 w 6800714"/>
              <a:gd name="connsiteY52" fmla="*/ 2686832 h 6597149"/>
              <a:gd name="connsiteX53" fmla="*/ 523425 w 6800714"/>
              <a:gd name="connsiteY53" fmla="*/ 2524084 h 6597149"/>
              <a:gd name="connsiteX54" fmla="*/ 539575 w 6800714"/>
              <a:gd name="connsiteY54" fmla="*/ 2449215 h 6597149"/>
              <a:gd name="connsiteX55" fmla="*/ 514008 w 6800714"/>
              <a:gd name="connsiteY55" fmla="*/ 2363133 h 6597149"/>
              <a:gd name="connsiteX56" fmla="*/ 949075 w 6800714"/>
              <a:gd name="connsiteY56" fmla="*/ 2396759 h 6597149"/>
              <a:gd name="connsiteX57" fmla="*/ 1138351 w 6800714"/>
              <a:gd name="connsiteY57" fmla="*/ 2377032 h 6597149"/>
              <a:gd name="connsiteX58" fmla="*/ 1468467 w 6800714"/>
              <a:gd name="connsiteY58" fmla="*/ 2371654 h 6597149"/>
              <a:gd name="connsiteX59" fmla="*/ 1621412 w 6800714"/>
              <a:gd name="connsiteY59" fmla="*/ 2388243 h 6597149"/>
              <a:gd name="connsiteX60" fmla="*/ 1751932 w 6800714"/>
              <a:gd name="connsiteY60" fmla="*/ 2366722 h 6597149"/>
              <a:gd name="connsiteX61" fmla="*/ 1626795 w 6800714"/>
              <a:gd name="connsiteY61" fmla="*/ 2265398 h 6597149"/>
              <a:gd name="connsiteX62" fmla="*/ 1450525 w 6800714"/>
              <a:gd name="connsiteY62" fmla="*/ 2266743 h 6597149"/>
              <a:gd name="connsiteX63" fmla="*/ 1324939 w 6800714"/>
              <a:gd name="connsiteY63" fmla="*/ 2200839 h 6597149"/>
              <a:gd name="connsiteX64" fmla="*/ 1205184 w 6800714"/>
              <a:gd name="connsiteY64" fmla="*/ 2081581 h 6597149"/>
              <a:gd name="connsiteX65" fmla="*/ 782674 w 6800714"/>
              <a:gd name="connsiteY65" fmla="*/ 1891489 h 6597149"/>
              <a:gd name="connsiteX66" fmla="*/ 705528 w 6800714"/>
              <a:gd name="connsiteY66" fmla="*/ 1819309 h 6597149"/>
              <a:gd name="connsiteX67" fmla="*/ 1913401 w 6800714"/>
              <a:gd name="connsiteY67" fmla="*/ 2095032 h 6597149"/>
              <a:gd name="connsiteX68" fmla="*/ 1540231 w 6800714"/>
              <a:gd name="connsiteY68" fmla="*/ 1979361 h 6597149"/>
              <a:gd name="connsiteX69" fmla="*/ 1792749 w 6800714"/>
              <a:gd name="connsiteY69" fmla="*/ 2000434 h 6597149"/>
              <a:gd name="connsiteX70" fmla="*/ 1932689 w 6800714"/>
              <a:gd name="connsiteY70" fmla="*/ 1922873 h 6597149"/>
              <a:gd name="connsiteX71" fmla="*/ 1930894 w 6800714"/>
              <a:gd name="connsiteY71" fmla="*/ 1900905 h 6597149"/>
              <a:gd name="connsiteX72" fmla="*/ 1828182 w 6800714"/>
              <a:gd name="connsiteY72" fmla="*/ 1828722 h 6597149"/>
              <a:gd name="connsiteX73" fmla="*/ 1768079 w 6800714"/>
              <a:gd name="connsiteY73" fmla="*/ 1782097 h 6597149"/>
              <a:gd name="connsiteX74" fmla="*/ 1603470 w 6800714"/>
              <a:gd name="connsiteY74" fmla="*/ 1613970 h 6597149"/>
              <a:gd name="connsiteX75" fmla="*/ 1720985 w 6800714"/>
              <a:gd name="connsiteY75" fmla="*/ 1596039 h 6597149"/>
              <a:gd name="connsiteX76" fmla="*/ 1764492 w 6800714"/>
              <a:gd name="connsiteY76" fmla="*/ 1561068 h 6597149"/>
              <a:gd name="connsiteX77" fmla="*/ 1731750 w 6800714"/>
              <a:gd name="connsiteY77" fmla="*/ 1511752 h 6597149"/>
              <a:gd name="connsiteX78" fmla="*/ 1367997 w 6800714"/>
              <a:gd name="connsiteY78" fmla="*/ 1360216 h 6597149"/>
              <a:gd name="connsiteX79" fmla="*/ 1339742 w 6800714"/>
              <a:gd name="connsiteY79" fmla="*/ 1242751 h 6597149"/>
              <a:gd name="connsiteX80" fmla="*/ 1407917 w 6800714"/>
              <a:gd name="connsiteY80" fmla="*/ 1225267 h 6597149"/>
              <a:gd name="connsiteX81" fmla="*/ 1487306 w 6800714"/>
              <a:gd name="connsiteY81" fmla="*/ 1233336 h 6597149"/>
              <a:gd name="connsiteX82" fmla="*/ 1424063 w 6800714"/>
              <a:gd name="connsiteY82" fmla="*/ 1140980 h 6597149"/>
              <a:gd name="connsiteX83" fmla="*/ 1166610 w 6800714"/>
              <a:gd name="connsiteY83" fmla="*/ 1047726 h 6597149"/>
              <a:gd name="connsiteX84" fmla="*/ 1229402 w 6800714"/>
              <a:gd name="connsiteY84" fmla="*/ 962096 h 6597149"/>
              <a:gd name="connsiteX85" fmla="*/ 0 w 6800714"/>
              <a:gd name="connsiteY85" fmla="*/ 572942 h 6597149"/>
              <a:gd name="connsiteX86" fmla="*/ 221124 w 6800714"/>
              <a:gd name="connsiteY86" fmla="*/ 568908 h 6597149"/>
              <a:gd name="connsiteX87" fmla="*/ 685792 w 6800714"/>
              <a:gd name="connsiteY87" fmla="*/ 626742 h 6597149"/>
              <a:gd name="connsiteX88" fmla="*/ 918126 w 6800714"/>
              <a:gd name="connsiteY88" fmla="*/ 616880 h 6597149"/>
              <a:gd name="connsiteX89" fmla="*/ 1136112 w 6800714"/>
              <a:gd name="connsiteY89" fmla="*/ 648263 h 6597149"/>
              <a:gd name="connsiteX90" fmla="*/ 1325837 w 6800714"/>
              <a:gd name="connsiteY90" fmla="*/ 648263 h 6597149"/>
              <a:gd name="connsiteX91" fmla="*/ 1148220 w 6800714"/>
              <a:gd name="connsiteY91" fmla="*/ 602531 h 6597149"/>
              <a:gd name="connsiteX92" fmla="*/ 1261247 w 6800714"/>
              <a:gd name="connsiteY92" fmla="*/ 561734 h 6597149"/>
              <a:gd name="connsiteX93" fmla="*/ 1280983 w 6800714"/>
              <a:gd name="connsiteY93" fmla="*/ 512417 h 6597149"/>
              <a:gd name="connsiteX94" fmla="*/ 1332563 w 6800714"/>
              <a:gd name="connsiteY94" fmla="*/ 474309 h 6597149"/>
              <a:gd name="connsiteX95" fmla="*/ 1624554 w 6800714"/>
              <a:gd name="connsiteY95" fmla="*/ 493141 h 6597149"/>
              <a:gd name="connsiteX96" fmla="*/ 1431687 w 6800714"/>
              <a:gd name="connsiteY96" fmla="*/ 336222 h 6597149"/>
              <a:gd name="connsiteX97" fmla="*/ 1307895 w 6800714"/>
              <a:gd name="connsiteY97" fmla="*/ 310218 h 6597149"/>
              <a:gd name="connsiteX98" fmla="*/ 1279638 w 6800714"/>
              <a:gd name="connsiteY98" fmla="*/ 243419 h 6597149"/>
              <a:gd name="connsiteX99" fmla="*/ 1337050 w 6800714"/>
              <a:gd name="connsiteY99" fmla="*/ 229073 h 6597149"/>
              <a:gd name="connsiteX100" fmla="*/ 1622309 w 6800714"/>
              <a:gd name="connsiteY100" fmla="*/ 284219 h 6597149"/>
              <a:gd name="connsiteX101" fmla="*/ 1670302 w 6800714"/>
              <a:gd name="connsiteY101" fmla="*/ 262247 h 6597149"/>
              <a:gd name="connsiteX102" fmla="*/ 1133419 w 6800714"/>
              <a:gd name="connsiteY102" fmla="*/ 119678 h 6597149"/>
              <a:gd name="connsiteX103" fmla="*/ 1141494 w 6800714"/>
              <a:gd name="connsiteY103" fmla="*/ 82020 h 6597149"/>
              <a:gd name="connsiteX104" fmla="*/ 1614236 w 6800714"/>
              <a:gd name="connsiteY104" fmla="*/ 140303 h 6597149"/>
              <a:gd name="connsiteX105" fmla="*/ 1311932 w 6800714"/>
              <a:gd name="connsiteY105" fmla="*/ 29565 h 6597149"/>
              <a:gd name="connsiteX106" fmla="*/ 1366204 w 6800714"/>
              <a:gd name="connsiteY106" fmla="*/ 29 h 659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800714" h="6597149">
                <a:moveTo>
                  <a:pt x="1366204" y="29"/>
                </a:moveTo>
                <a:cubicBezTo>
                  <a:pt x="1385825" y="533"/>
                  <a:pt x="1406122" y="7595"/>
                  <a:pt x="1424510" y="9837"/>
                </a:cubicBezTo>
                <a:cubicBezTo>
                  <a:pt x="1830427" y="60050"/>
                  <a:pt x="2236339" y="114299"/>
                  <a:pt x="2642699" y="162270"/>
                </a:cubicBezTo>
                <a:cubicBezTo>
                  <a:pt x="3022601" y="207104"/>
                  <a:pt x="3405190" y="217415"/>
                  <a:pt x="3786884" y="240726"/>
                </a:cubicBezTo>
                <a:cubicBezTo>
                  <a:pt x="4248861" y="268974"/>
                  <a:pt x="4709945" y="308877"/>
                  <a:pt x="5169233" y="371641"/>
                </a:cubicBezTo>
                <a:cubicBezTo>
                  <a:pt x="5488133" y="415581"/>
                  <a:pt x="5810174" y="446065"/>
                  <a:pt x="6133559" y="411095"/>
                </a:cubicBezTo>
                <a:cubicBezTo>
                  <a:pt x="6149705" y="409300"/>
                  <a:pt x="6168096" y="403474"/>
                  <a:pt x="6181550" y="409300"/>
                </a:cubicBezTo>
                <a:cubicBezTo>
                  <a:pt x="6338537" y="474760"/>
                  <a:pt x="6509870" y="427683"/>
                  <a:pt x="6672683" y="468929"/>
                </a:cubicBezTo>
                <a:cubicBezTo>
                  <a:pt x="6630972" y="628088"/>
                  <a:pt x="6452010" y="615085"/>
                  <a:pt x="6351093" y="725376"/>
                </a:cubicBezTo>
                <a:cubicBezTo>
                  <a:pt x="6433396" y="747344"/>
                  <a:pt x="6511551" y="769424"/>
                  <a:pt x="6587913" y="790160"/>
                </a:cubicBezTo>
                <a:lnTo>
                  <a:pt x="6800714" y="843548"/>
                </a:lnTo>
                <a:lnTo>
                  <a:pt x="6800714" y="5978760"/>
                </a:lnTo>
                <a:lnTo>
                  <a:pt x="6703227" y="6054553"/>
                </a:lnTo>
                <a:cubicBezTo>
                  <a:pt x="6365852" y="6302538"/>
                  <a:pt x="5981475" y="6473510"/>
                  <a:pt x="5605835" y="6591129"/>
                </a:cubicBezTo>
                <a:lnTo>
                  <a:pt x="5584892" y="6597149"/>
                </a:lnTo>
                <a:lnTo>
                  <a:pt x="2851636" y="6597149"/>
                </a:lnTo>
                <a:lnTo>
                  <a:pt x="2829959" y="6588017"/>
                </a:lnTo>
                <a:cubicBezTo>
                  <a:pt x="2738124" y="6546134"/>
                  <a:pt x="2649318" y="6497882"/>
                  <a:pt x="2557479" y="6458205"/>
                </a:cubicBezTo>
                <a:cubicBezTo>
                  <a:pt x="2388387" y="6385124"/>
                  <a:pt x="2257869" y="6245694"/>
                  <a:pt x="2089224" y="6186961"/>
                </a:cubicBezTo>
                <a:cubicBezTo>
                  <a:pt x="1915644" y="6126436"/>
                  <a:pt x="1767184" y="6015698"/>
                  <a:pt x="1588669" y="5968623"/>
                </a:cubicBezTo>
                <a:cubicBezTo>
                  <a:pt x="1494481" y="5943518"/>
                  <a:pt x="1403430" y="5898238"/>
                  <a:pt x="1418230" y="5768668"/>
                </a:cubicBezTo>
                <a:cubicBezTo>
                  <a:pt x="1422269" y="5731903"/>
                  <a:pt x="1397600" y="5701867"/>
                  <a:pt x="1358578" y="5712627"/>
                </a:cubicBezTo>
                <a:cubicBezTo>
                  <a:pt x="1284125" y="5732801"/>
                  <a:pt x="1250485" y="5679448"/>
                  <a:pt x="1209218" y="5639547"/>
                </a:cubicBezTo>
                <a:cubicBezTo>
                  <a:pt x="1135663" y="5568713"/>
                  <a:pt x="1065693" y="5493393"/>
                  <a:pt x="948628" y="5481735"/>
                </a:cubicBezTo>
                <a:cubicBezTo>
                  <a:pt x="971053" y="5426140"/>
                  <a:pt x="1009178" y="5434211"/>
                  <a:pt x="1044163" y="5445868"/>
                </a:cubicBezTo>
                <a:cubicBezTo>
                  <a:pt x="1136112" y="5476357"/>
                  <a:pt x="1227161" y="5510877"/>
                  <a:pt x="1319108" y="5541363"/>
                </a:cubicBezTo>
                <a:cubicBezTo>
                  <a:pt x="1379209" y="5561091"/>
                  <a:pt x="1438864" y="5588888"/>
                  <a:pt x="1519151" y="5566916"/>
                </a:cubicBezTo>
                <a:cubicBezTo>
                  <a:pt x="1450078" y="5454835"/>
                  <a:pt x="1332563" y="5434660"/>
                  <a:pt x="1237477" y="5400139"/>
                </a:cubicBezTo>
                <a:cubicBezTo>
                  <a:pt x="1118618" y="5356651"/>
                  <a:pt x="1048649" y="5274603"/>
                  <a:pt x="964774" y="5183144"/>
                </a:cubicBezTo>
                <a:cubicBezTo>
                  <a:pt x="1052236" y="5161176"/>
                  <a:pt x="1106508" y="5228428"/>
                  <a:pt x="1175130" y="5224839"/>
                </a:cubicBezTo>
                <a:cubicBezTo>
                  <a:pt x="1178722" y="5213186"/>
                  <a:pt x="1184999" y="5196149"/>
                  <a:pt x="1184101" y="5195697"/>
                </a:cubicBezTo>
                <a:cubicBezTo>
                  <a:pt x="1071972" y="5145485"/>
                  <a:pt x="1019495" y="5051335"/>
                  <a:pt x="1002002" y="4937459"/>
                </a:cubicBezTo>
                <a:cubicBezTo>
                  <a:pt x="993032" y="4878729"/>
                  <a:pt x="952216" y="4860348"/>
                  <a:pt x="911847" y="4833446"/>
                </a:cubicBezTo>
                <a:cubicBezTo>
                  <a:pt x="771011" y="4737953"/>
                  <a:pt x="622102" y="4651424"/>
                  <a:pt x="506383" y="4520064"/>
                </a:cubicBezTo>
                <a:cubicBezTo>
                  <a:pt x="640044" y="4537548"/>
                  <a:pt x="747241" y="4623178"/>
                  <a:pt x="891218" y="4659942"/>
                </a:cubicBezTo>
                <a:cubicBezTo>
                  <a:pt x="776844" y="4515579"/>
                  <a:pt x="628830" y="4442502"/>
                  <a:pt x="493825" y="4355075"/>
                </a:cubicBezTo>
                <a:cubicBezTo>
                  <a:pt x="432376" y="4315174"/>
                  <a:pt x="375417" y="4264063"/>
                  <a:pt x="300958" y="4242544"/>
                </a:cubicBezTo>
                <a:cubicBezTo>
                  <a:pt x="274496" y="4234921"/>
                  <a:pt x="230989" y="4218782"/>
                  <a:pt x="252072" y="4176190"/>
                </a:cubicBezTo>
                <a:cubicBezTo>
                  <a:pt x="270010" y="4140774"/>
                  <a:pt x="305443" y="4151530"/>
                  <a:pt x="337739" y="4161844"/>
                </a:cubicBezTo>
                <a:cubicBezTo>
                  <a:pt x="415332" y="4187401"/>
                  <a:pt x="495619" y="4187846"/>
                  <a:pt x="600574" y="4187401"/>
                </a:cubicBezTo>
                <a:cubicBezTo>
                  <a:pt x="512663" y="4070385"/>
                  <a:pt x="351642" y="4105356"/>
                  <a:pt x="276292" y="3982511"/>
                </a:cubicBezTo>
                <a:cubicBezTo>
                  <a:pt x="370480" y="3960990"/>
                  <a:pt x="443141" y="4005375"/>
                  <a:pt x="519391" y="4013892"/>
                </a:cubicBezTo>
                <a:cubicBezTo>
                  <a:pt x="588462" y="4021515"/>
                  <a:pt x="605506" y="4000893"/>
                  <a:pt x="589360" y="3933194"/>
                </a:cubicBezTo>
                <a:cubicBezTo>
                  <a:pt x="564245" y="3827834"/>
                  <a:pt x="601920" y="3774034"/>
                  <a:pt x="702389" y="3802729"/>
                </a:cubicBezTo>
                <a:cubicBezTo>
                  <a:pt x="795679" y="3829628"/>
                  <a:pt x="805547" y="3790177"/>
                  <a:pt x="780431" y="3730101"/>
                </a:cubicBezTo>
                <a:cubicBezTo>
                  <a:pt x="744548" y="3642677"/>
                  <a:pt x="785363" y="3574977"/>
                  <a:pt x="813172" y="3501451"/>
                </a:cubicBezTo>
                <a:cubicBezTo>
                  <a:pt x="855784" y="3389368"/>
                  <a:pt x="837842" y="3334671"/>
                  <a:pt x="745895" y="3251282"/>
                </a:cubicBezTo>
                <a:cubicBezTo>
                  <a:pt x="694316" y="3204652"/>
                  <a:pt x="638700" y="3165201"/>
                  <a:pt x="563794" y="3124853"/>
                </a:cubicBezTo>
                <a:cubicBezTo>
                  <a:pt x="736475" y="3102883"/>
                  <a:pt x="555274" y="3028909"/>
                  <a:pt x="616272" y="2982730"/>
                </a:cubicBezTo>
                <a:cubicBezTo>
                  <a:pt x="738270" y="2963900"/>
                  <a:pt x="837842" y="3110952"/>
                  <a:pt x="1003797" y="3068810"/>
                </a:cubicBezTo>
                <a:cubicBezTo>
                  <a:pt x="798820" y="2941481"/>
                  <a:pt x="572316" y="2899787"/>
                  <a:pt x="423856" y="2730320"/>
                </a:cubicBezTo>
                <a:cubicBezTo>
                  <a:pt x="457942" y="2691762"/>
                  <a:pt x="492031" y="2727629"/>
                  <a:pt x="521185" y="2713283"/>
                </a:cubicBezTo>
                <a:cubicBezTo>
                  <a:pt x="520287" y="2704316"/>
                  <a:pt x="522532" y="2690864"/>
                  <a:pt x="517148" y="2686832"/>
                </a:cubicBezTo>
                <a:cubicBezTo>
                  <a:pt x="406364" y="2594474"/>
                  <a:pt x="404568" y="2592235"/>
                  <a:pt x="523425" y="2524084"/>
                </a:cubicBezTo>
                <a:cubicBezTo>
                  <a:pt x="565141" y="2500324"/>
                  <a:pt x="561553" y="2479251"/>
                  <a:pt x="539575" y="2449215"/>
                </a:cubicBezTo>
                <a:cubicBezTo>
                  <a:pt x="523874" y="2428142"/>
                  <a:pt x="505037" y="2409312"/>
                  <a:pt x="514008" y="2363133"/>
                </a:cubicBezTo>
                <a:cubicBezTo>
                  <a:pt x="579044" y="2422315"/>
                  <a:pt x="893458" y="2403036"/>
                  <a:pt x="949075" y="2396759"/>
                </a:cubicBezTo>
                <a:cubicBezTo>
                  <a:pt x="1011420" y="2390036"/>
                  <a:pt x="1072869" y="2361341"/>
                  <a:pt x="1138351" y="2377032"/>
                </a:cubicBezTo>
                <a:cubicBezTo>
                  <a:pt x="1190829" y="2389588"/>
                  <a:pt x="1433927" y="2511085"/>
                  <a:pt x="1468467" y="2371654"/>
                </a:cubicBezTo>
                <a:cubicBezTo>
                  <a:pt x="1470262" y="2364928"/>
                  <a:pt x="1568486" y="2380622"/>
                  <a:pt x="1621412" y="2388243"/>
                </a:cubicBezTo>
                <a:cubicBezTo>
                  <a:pt x="1668060" y="2394519"/>
                  <a:pt x="1720538" y="2422315"/>
                  <a:pt x="1751932" y="2366722"/>
                </a:cubicBezTo>
                <a:cubicBezTo>
                  <a:pt x="1770322" y="2333994"/>
                  <a:pt x="1694523" y="2270778"/>
                  <a:pt x="1626795" y="2265398"/>
                </a:cubicBezTo>
                <a:cubicBezTo>
                  <a:pt x="1568037" y="2260466"/>
                  <a:pt x="1506590" y="2253293"/>
                  <a:pt x="1450525" y="2266743"/>
                </a:cubicBezTo>
                <a:cubicBezTo>
                  <a:pt x="1381454" y="2282885"/>
                  <a:pt x="1344226" y="2256881"/>
                  <a:pt x="1324939" y="2200839"/>
                </a:cubicBezTo>
                <a:cubicBezTo>
                  <a:pt x="1303410" y="2138969"/>
                  <a:pt x="1262144" y="2110274"/>
                  <a:pt x="1205184" y="2081581"/>
                </a:cubicBezTo>
                <a:cubicBezTo>
                  <a:pt x="1067035" y="2012092"/>
                  <a:pt x="934276" y="1931840"/>
                  <a:pt x="782674" y="1891489"/>
                </a:cubicBezTo>
                <a:cubicBezTo>
                  <a:pt x="752622" y="1883417"/>
                  <a:pt x="719433" y="1872657"/>
                  <a:pt x="705528" y="1819309"/>
                </a:cubicBezTo>
                <a:cubicBezTo>
                  <a:pt x="1115926" y="1899108"/>
                  <a:pt x="1489995" y="2107138"/>
                  <a:pt x="1913401" y="2095032"/>
                </a:cubicBezTo>
                <a:cubicBezTo>
                  <a:pt x="1797682" y="2029125"/>
                  <a:pt x="1663576" y="2025540"/>
                  <a:pt x="1540231" y="1979361"/>
                </a:cubicBezTo>
                <a:cubicBezTo>
                  <a:pt x="1627693" y="1944840"/>
                  <a:pt x="1709773" y="1980707"/>
                  <a:pt x="1792749" y="2000434"/>
                </a:cubicBezTo>
                <a:cubicBezTo>
                  <a:pt x="1862270" y="2016573"/>
                  <a:pt x="1925064" y="2019264"/>
                  <a:pt x="1932689" y="1922873"/>
                </a:cubicBezTo>
                <a:cubicBezTo>
                  <a:pt x="1929996" y="1916595"/>
                  <a:pt x="1930445" y="1908527"/>
                  <a:pt x="1930894" y="1900905"/>
                </a:cubicBezTo>
                <a:cubicBezTo>
                  <a:pt x="1907568" y="1861003"/>
                  <a:pt x="1871241" y="1840380"/>
                  <a:pt x="1828182" y="1828722"/>
                </a:cubicBezTo>
                <a:cubicBezTo>
                  <a:pt x="1802167" y="1821548"/>
                  <a:pt x="1767631" y="1810787"/>
                  <a:pt x="1768079" y="1782097"/>
                </a:cubicBezTo>
                <a:cubicBezTo>
                  <a:pt x="1769424" y="1675842"/>
                  <a:pt x="1686450" y="1644904"/>
                  <a:pt x="1603470" y="1613970"/>
                </a:cubicBezTo>
                <a:cubicBezTo>
                  <a:pt x="1649669" y="1561068"/>
                  <a:pt x="1685999" y="1600072"/>
                  <a:pt x="1720985" y="1596039"/>
                </a:cubicBezTo>
                <a:cubicBezTo>
                  <a:pt x="1743859" y="1593348"/>
                  <a:pt x="1764492" y="1588417"/>
                  <a:pt x="1764492" y="1561068"/>
                </a:cubicBezTo>
                <a:cubicBezTo>
                  <a:pt x="1764939" y="1538202"/>
                  <a:pt x="1754174" y="1512198"/>
                  <a:pt x="1731750" y="1511752"/>
                </a:cubicBezTo>
                <a:cubicBezTo>
                  <a:pt x="1591362" y="1507715"/>
                  <a:pt x="1513768" y="1360663"/>
                  <a:pt x="1367997" y="1360216"/>
                </a:cubicBezTo>
                <a:cubicBezTo>
                  <a:pt x="1280983" y="1360216"/>
                  <a:pt x="1413298" y="1277273"/>
                  <a:pt x="1339742" y="1242751"/>
                </a:cubicBezTo>
                <a:cubicBezTo>
                  <a:pt x="1323592" y="1235130"/>
                  <a:pt x="1381901" y="1223475"/>
                  <a:pt x="1407917" y="1225267"/>
                </a:cubicBezTo>
                <a:cubicBezTo>
                  <a:pt x="1433481" y="1227060"/>
                  <a:pt x="1456355" y="1249027"/>
                  <a:pt x="1487306" y="1233336"/>
                </a:cubicBezTo>
                <a:cubicBezTo>
                  <a:pt x="1504348" y="1177296"/>
                  <a:pt x="1460394" y="1156672"/>
                  <a:pt x="1424063" y="1140980"/>
                </a:cubicBezTo>
                <a:cubicBezTo>
                  <a:pt x="1340187" y="1104666"/>
                  <a:pt x="1258557" y="1060730"/>
                  <a:pt x="1166610" y="1047726"/>
                </a:cubicBezTo>
                <a:cubicBezTo>
                  <a:pt x="1133868" y="1043243"/>
                  <a:pt x="1213705" y="983167"/>
                  <a:pt x="1229402" y="962096"/>
                </a:cubicBezTo>
                <a:cubicBezTo>
                  <a:pt x="859371" y="740621"/>
                  <a:pt x="414437" y="751828"/>
                  <a:pt x="0" y="572942"/>
                </a:cubicBezTo>
                <a:cubicBezTo>
                  <a:pt x="91500" y="537974"/>
                  <a:pt x="158779" y="563528"/>
                  <a:pt x="221124" y="568908"/>
                </a:cubicBezTo>
                <a:cubicBezTo>
                  <a:pt x="376759" y="582356"/>
                  <a:pt x="530605" y="610154"/>
                  <a:pt x="685792" y="626742"/>
                </a:cubicBezTo>
                <a:cubicBezTo>
                  <a:pt x="762040" y="634812"/>
                  <a:pt x="832907" y="665300"/>
                  <a:pt x="918126" y="616880"/>
                </a:cubicBezTo>
                <a:cubicBezTo>
                  <a:pt x="975090" y="584600"/>
                  <a:pt x="1066142" y="619568"/>
                  <a:pt x="1136112" y="648263"/>
                </a:cubicBezTo>
                <a:cubicBezTo>
                  <a:pt x="1193969" y="672023"/>
                  <a:pt x="1249138" y="678300"/>
                  <a:pt x="1325837" y="648263"/>
                </a:cubicBezTo>
                <a:cubicBezTo>
                  <a:pt x="1256315" y="629882"/>
                  <a:pt x="1202940" y="613742"/>
                  <a:pt x="1148220" y="602531"/>
                </a:cubicBezTo>
                <a:cubicBezTo>
                  <a:pt x="1104714" y="593567"/>
                  <a:pt x="1208324" y="557250"/>
                  <a:pt x="1261247" y="561734"/>
                </a:cubicBezTo>
                <a:cubicBezTo>
                  <a:pt x="1335255" y="568010"/>
                  <a:pt x="1293543" y="544699"/>
                  <a:pt x="1280983" y="512417"/>
                </a:cubicBezTo>
                <a:cubicBezTo>
                  <a:pt x="1267528" y="477896"/>
                  <a:pt x="1307446" y="467137"/>
                  <a:pt x="1332563" y="474309"/>
                </a:cubicBezTo>
                <a:cubicBezTo>
                  <a:pt x="1428995" y="502556"/>
                  <a:pt x="1524979" y="452789"/>
                  <a:pt x="1624554" y="493141"/>
                </a:cubicBezTo>
                <a:cubicBezTo>
                  <a:pt x="1599435" y="393609"/>
                  <a:pt x="1545163" y="350121"/>
                  <a:pt x="1431687" y="336222"/>
                </a:cubicBezTo>
                <a:cubicBezTo>
                  <a:pt x="1389077" y="330844"/>
                  <a:pt x="1344674" y="338913"/>
                  <a:pt x="1307895" y="310218"/>
                </a:cubicBezTo>
                <a:cubicBezTo>
                  <a:pt x="1286812" y="293633"/>
                  <a:pt x="1263041" y="273906"/>
                  <a:pt x="1279638" y="243419"/>
                </a:cubicBezTo>
                <a:cubicBezTo>
                  <a:pt x="1291298" y="221897"/>
                  <a:pt x="1316417" y="221897"/>
                  <a:pt x="1337050" y="229073"/>
                </a:cubicBezTo>
                <a:cubicBezTo>
                  <a:pt x="1429445" y="260904"/>
                  <a:pt x="1525877" y="272561"/>
                  <a:pt x="1622309" y="284219"/>
                </a:cubicBezTo>
                <a:cubicBezTo>
                  <a:pt x="1637113" y="286011"/>
                  <a:pt x="1653705" y="291840"/>
                  <a:pt x="1670302" y="262247"/>
                </a:cubicBezTo>
                <a:cubicBezTo>
                  <a:pt x="1489995" y="214275"/>
                  <a:pt x="1318660" y="146129"/>
                  <a:pt x="1133419" y="119678"/>
                </a:cubicBezTo>
                <a:cubicBezTo>
                  <a:pt x="1136112" y="107125"/>
                  <a:pt x="1138802" y="94573"/>
                  <a:pt x="1141494" y="82020"/>
                </a:cubicBezTo>
                <a:cubicBezTo>
                  <a:pt x="1286364" y="99950"/>
                  <a:pt x="1431240" y="117884"/>
                  <a:pt x="1614236" y="140303"/>
                </a:cubicBezTo>
                <a:cubicBezTo>
                  <a:pt x="1501656" y="69016"/>
                  <a:pt x="1395357" y="92778"/>
                  <a:pt x="1311932" y="29565"/>
                </a:cubicBezTo>
                <a:cubicBezTo>
                  <a:pt x="1327631" y="5579"/>
                  <a:pt x="1346582" y="-475"/>
                  <a:pt x="1366204" y="29"/>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F9056550-85BB-4040-B582-CF0E23DAEBAF}"/>
              </a:ext>
            </a:extLst>
          </p:cNvPr>
          <p:cNvSpPr>
            <a:spLocks noGrp="1"/>
          </p:cNvSpPr>
          <p:nvPr>
            <p:ph type="title" idx="4294967295"/>
          </p:nvPr>
        </p:nvSpPr>
        <p:spPr>
          <a:xfrm>
            <a:off x="608162" y="-152460"/>
            <a:ext cx="5243423" cy="1073543"/>
          </a:xfrm>
        </p:spPr>
        <p:txBody>
          <a:bodyPr vert="horz" lIns="91440" tIns="45720" rIns="91440" bIns="45720" rtlCol="0" anchor="ctr">
            <a:normAutofit/>
          </a:bodyPr>
          <a:lstStyle/>
          <a:p>
            <a:r>
              <a:rPr lang="en-US" i="1"/>
              <a:t>Installing React:</a:t>
            </a:r>
          </a:p>
        </p:txBody>
      </p:sp>
      <p:sp>
        <p:nvSpPr>
          <p:cNvPr id="3" name="Content Placeholder 2">
            <a:extLst>
              <a:ext uri="{FF2B5EF4-FFF2-40B4-BE49-F238E27FC236}">
                <a16:creationId xmlns:a16="http://schemas.microsoft.com/office/drawing/2014/main" xmlns="" id="{5A4AFC6D-BFE4-4FAE-B8FD-6FBC8C267C68}"/>
              </a:ext>
            </a:extLst>
          </p:cNvPr>
          <p:cNvSpPr>
            <a:spLocks noGrp="1"/>
          </p:cNvSpPr>
          <p:nvPr>
            <p:ph type="body" idx="4294967295"/>
          </p:nvPr>
        </p:nvSpPr>
        <p:spPr>
          <a:xfrm>
            <a:off x="608163" y="1028584"/>
            <a:ext cx="7865326" cy="5594075"/>
          </a:xfrm>
        </p:spPr>
        <p:txBody>
          <a:bodyPr vert="horz" lIns="91440" tIns="45720" rIns="91440" bIns="45720" rtlCol="0" anchor="t">
            <a:noAutofit/>
          </a:bodyPr>
          <a:lstStyle/>
          <a:p>
            <a:pPr>
              <a:lnSpc>
                <a:spcPct val="90000"/>
              </a:lnSpc>
            </a:pPr>
            <a:r>
              <a:rPr lang="en-US" sz="2000" dirty="0"/>
              <a:t>Firstly, To work with react </a:t>
            </a:r>
            <a:r>
              <a:rPr lang="en-US" sz="2000"/>
              <a:t>we need</a:t>
            </a:r>
            <a:r>
              <a:rPr lang="en-US" sz="2000" dirty="0"/>
              <a:t> to install NodeJS to </a:t>
            </a:r>
            <a:r>
              <a:rPr lang="en-US" sz="2000"/>
              <a:t>our system.</a:t>
            </a:r>
            <a:endParaRPr lang="en-US" sz="2000" dirty="0"/>
          </a:p>
          <a:p>
            <a:pPr marL="0" indent="0">
              <a:lnSpc>
                <a:spcPct val="90000"/>
              </a:lnSpc>
              <a:buNone/>
            </a:pPr>
            <a:endParaRPr lang="en-US" sz="2000" dirty="0">
              <a:solidFill>
                <a:srgbClr val="000000"/>
              </a:solidFill>
            </a:endParaRPr>
          </a:p>
          <a:p>
            <a:pPr>
              <a:lnSpc>
                <a:spcPct val="90000"/>
              </a:lnSpc>
            </a:pPr>
            <a:r>
              <a:rPr lang="en-US" sz="2000" b="1" dirty="0">
                <a:solidFill>
                  <a:schemeClr val="accent6">
                    <a:lumMod val="75000"/>
                  </a:schemeClr>
                </a:solidFill>
              </a:rPr>
              <a:t>Click here to Download for Linux:-</a:t>
            </a:r>
          </a:p>
          <a:p>
            <a:pPr marL="0" indent="0">
              <a:lnSpc>
                <a:spcPct val="90000"/>
              </a:lnSpc>
              <a:buNone/>
            </a:pPr>
            <a:r>
              <a:rPr lang="en-US" sz="2000" dirty="0">
                <a:hlinkClick r:id="rId2"/>
              </a:rPr>
              <a:t>  https://nodejs.org/dist/v14.17.6/node-v14.17.6-darwin-x64.tar.gz</a:t>
            </a:r>
            <a:endParaRPr lang="en-US" sz="2000" dirty="0"/>
          </a:p>
          <a:p>
            <a:pPr marL="0" indent="0">
              <a:lnSpc>
                <a:spcPct val="90000"/>
              </a:lnSpc>
              <a:buNone/>
            </a:pPr>
            <a:endParaRPr lang="en-US" sz="2000" dirty="0">
              <a:solidFill>
                <a:srgbClr val="000000"/>
              </a:solidFill>
            </a:endParaRPr>
          </a:p>
          <a:p>
            <a:pPr>
              <a:lnSpc>
                <a:spcPct val="90000"/>
              </a:lnSpc>
            </a:pPr>
            <a:r>
              <a:rPr lang="en-US" sz="2000" b="1" dirty="0">
                <a:solidFill>
                  <a:schemeClr val="accent6">
                    <a:lumMod val="75000"/>
                  </a:schemeClr>
                </a:solidFill>
              </a:rPr>
              <a:t>Click here to Download for Windows:-</a:t>
            </a:r>
          </a:p>
          <a:p>
            <a:pPr marL="0" indent="0">
              <a:lnSpc>
                <a:spcPct val="90000"/>
              </a:lnSpc>
              <a:buNone/>
            </a:pPr>
            <a:r>
              <a:rPr lang="en-US" sz="2000" dirty="0">
                <a:hlinkClick r:id="rId3">
                  <a:extLst>
                    <a:ext uri="{A12FA001-AC4F-418D-AE19-62706E023703}">
                      <ahyp:hlinkClr xmlns:ahyp="http://schemas.microsoft.com/office/drawing/2018/hyperlinkcolor" xmlns="" val="tx"/>
                    </a:ext>
                  </a:extLst>
                </a:hlinkClick>
              </a:rPr>
              <a:t>   https://nodejs.org/dist/v14.17.6/node-v14.17.6-x64.msi</a:t>
            </a:r>
            <a:endParaRPr lang="en-US" sz="2000" dirty="0"/>
          </a:p>
          <a:p>
            <a:pPr marL="0" indent="0">
              <a:lnSpc>
                <a:spcPct val="90000"/>
              </a:lnSpc>
              <a:buNone/>
            </a:pPr>
            <a:endParaRPr lang="en-US" sz="2000"/>
          </a:p>
          <a:p>
            <a:pPr>
              <a:lnSpc>
                <a:spcPct val="90000"/>
              </a:lnSpc>
            </a:pPr>
            <a:r>
              <a:rPr lang="en-US" sz="2000" b="1" dirty="0">
                <a:solidFill>
                  <a:schemeClr val="accent6">
                    <a:lumMod val="75000"/>
                  </a:schemeClr>
                </a:solidFill>
              </a:rPr>
              <a:t>Click here to Download for </a:t>
            </a:r>
            <a:r>
              <a:rPr lang="en-US" sz="2000" b="1" err="1">
                <a:solidFill>
                  <a:schemeClr val="accent6">
                    <a:lumMod val="75000"/>
                  </a:schemeClr>
                </a:solidFill>
              </a:rPr>
              <a:t>Macos</a:t>
            </a:r>
            <a:r>
              <a:rPr lang="en-US" sz="2000" b="1" dirty="0">
                <a:solidFill>
                  <a:schemeClr val="accent6">
                    <a:lumMod val="75000"/>
                  </a:schemeClr>
                </a:solidFill>
              </a:rPr>
              <a:t>:-</a:t>
            </a:r>
          </a:p>
          <a:p>
            <a:pPr marL="0" indent="0">
              <a:lnSpc>
                <a:spcPct val="90000"/>
              </a:lnSpc>
              <a:buNone/>
            </a:pPr>
            <a:r>
              <a:rPr lang="en-US" sz="2000" dirty="0">
                <a:hlinkClick r:id="rId4"/>
              </a:rPr>
              <a:t>  https://nodejs.org/dist/v14.17.6/node-v14.17.6.pkg</a:t>
            </a:r>
            <a:endParaRPr lang="en-US" sz="2000" u="sng" dirty="0"/>
          </a:p>
          <a:p>
            <a:pPr>
              <a:lnSpc>
                <a:spcPct val="90000"/>
              </a:lnSpc>
            </a:pPr>
            <a:endParaRPr lang="en-US" sz="2000" dirty="0"/>
          </a:p>
          <a:p>
            <a:pPr>
              <a:lnSpc>
                <a:spcPct val="90000"/>
              </a:lnSpc>
            </a:pPr>
            <a:r>
              <a:rPr lang="en-US" sz="2000" b="1" dirty="0">
                <a:solidFill>
                  <a:schemeClr val="accent6">
                    <a:lumMod val="75000"/>
                  </a:schemeClr>
                </a:solidFill>
              </a:rPr>
              <a:t>Check out here for step-by-step installation:-</a:t>
            </a:r>
          </a:p>
          <a:p>
            <a:pPr>
              <a:lnSpc>
                <a:spcPct val="90000"/>
              </a:lnSpc>
            </a:pPr>
            <a:r>
              <a:rPr lang="en-US" sz="2000" dirty="0">
                <a:hlinkClick r:id="rId5"/>
              </a:rPr>
              <a:t>https://nodejs.org/en/docs/  </a:t>
            </a: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p:txBody>
      </p:sp>
      <p:pic>
        <p:nvPicPr>
          <p:cNvPr id="6" name="Picture 6" descr="Icon&#10;&#10;Description automatically generated">
            <a:extLst>
              <a:ext uri="{FF2B5EF4-FFF2-40B4-BE49-F238E27FC236}">
                <a16:creationId xmlns:a16="http://schemas.microsoft.com/office/drawing/2014/main" xmlns="" id="{8802298A-C096-4886-B674-CC49A4653A1D}"/>
              </a:ext>
            </a:extLst>
          </p:cNvPr>
          <p:cNvPicPr>
            <a:picLocks noChangeAspect="1"/>
          </p:cNvPicPr>
          <p:nvPr/>
        </p:nvPicPr>
        <p:blipFill>
          <a:blip r:embed="rId6"/>
          <a:stretch>
            <a:fillRect/>
          </a:stretch>
        </p:blipFill>
        <p:spPr>
          <a:xfrm flipV="1">
            <a:off x="5605826" y="3568612"/>
            <a:ext cx="311127" cy="350231"/>
          </a:xfrm>
          <a:prstGeom prst="rect">
            <a:avLst/>
          </a:prstGeom>
        </p:spPr>
      </p:pic>
      <p:pic>
        <p:nvPicPr>
          <p:cNvPr id="4" name="Picture 4">
            <a:extLst>
              <a:ext uri="{FF2B5EF4-FFF2-40B4-BE49-F238E27FC236}">
                <a16:creationId xmlns:a16="http://schemas.microsoft.com/office/drawing/2014/main" xmlns="" id="{A98DA0A6-2BAA-4CA7-B1E5-0B581BF87FA4}"/>
              </a:ext>
            </a:extLst>
          </p:cNvPr>
          <p:cNvPicPr>
            <a:picLocks noChangeAspect="1"/>
          </p:cNvPicPr>
          <p:nvPr/>
        </p:nvPicPr>
        <p:blipFill>
          <a:blip r:embed="rId7"/>
          <a:stretch>
            <a:fillRect/>
          </a:stretch>
        </p:blipFill>
        <p:spPr>
          <a:xfrm>
            <a:off x="5018618" y="2052281"/>
            <a:ext cx="867323" cy="430492"/>
          </a:xfrm>
          <a:prstGeom prst="rect">
            <a:avLst/>
          </a:prstGeom>
        </p:spPr>
      </p:pic>
      <p:pic>
        <p:nvPicPr>
          <p:cNvPr id="7" name="Picture 8">
            <a:extLst>
              <a:ext uri="{FF2B5EF4-FFF2-40B4-BE49-F238E27FC236}">
                <a16:creationId xmlns:a16="http://schemas.microsoft.com/office/drawing/2014/main" xmlns="" id="{80567DCF-2361-4770-A878-B249C5613C47}"/>
              </a:ext>
            </a:extLst>
          </p:cNvPr>
          <p:cNvPicPr>
            <a:picLocks noChangeAspect="1"/>
          </p:cNvPicPr>
          <p:nvPr/>
        </p:nvPicPr>
        <p:blipFill>
          <a:blip r:embed="rId8"/>
          <a:stretch>
            <a:fillRect/>
          </a:stretch>
        </p:blipFill>
        <p:spPr>
          <a:xfrm>
            <a:off x="5387008" y="4841136"/>
            <a:ext cx="637016" cy="357879"/>
          </a:xfrm>
          <a:prstGeom prst="rect">
            <a:avLst/>
          </a:prstGeom>
        </p:spPr>
      </p:pic>
      <p:pic>
        <p:nvPicPr>
          <p:cNvPr id="5" name="Picture 5" descr="Logo, icon&#10;&#10;Description automatically generated">
            <a:extLst>
              <a:ext uri="{FF2B5EF4-FFF2-40B4-BE49-F238E27FC236}">
                <a16:creationId xmlns:a16="http://schemas.microsoft.com/office/drawing/2014/main" xmlns="" id="{DA08E15A-27F4-4189-8368-62D1938DD292}"/>
              </a:ext>
            </a:extLst>
          </p:cNvPr>
          <p:cNvPicPr>
            <a:picLocks noChangeAspect="1"/>
          </p:cNvPicPr>
          <p:nvPr/>
        </p:nvPicPr>
        <p:blipFill>
          <a:blip r:embed="rId9"/>
          <a:stretch>
            <a:fillRect/>
          </a:stretch>
        </p:blipFill>
        <p:spPr>
          <a:xfrm>
            <a:off x="6882253" y="1710201"/>
            <a:ext cx="5378700" cy="4443778"/>
          </a:xfrm>
          <a:prstGeom prst="rect">
            <a:avLst/>
          </a:prstGeom>
        </p:spPr>
      </p:pic>
      <p:pic>
        <p:nvPicPr>
          <p:cNvPr id="8" name="Picture 8" descr="A picture containing text, stationary, envelope, file folder&#10;&#10;Description automatically generated">
            <a:extLst>
              <a:ext uri="{FF2B5EF4-FFF2-40B4-BE49-F238E27FC236}">
                <a16:creationId xmlns:a16="http://schemas.microsoft.com/office/drawing/2014/main" xmlns="" id="{F5E4587E-5A6E-4686-AF32-870BA4A8E39C}"/>
              </a:ext>
            </a:extLst>
          </p:cNvPr>
          <p:cNvPicPr>
            <a:picLocks noChangeAspect="1"/>
          </p:cNvPicPr>
          <p:nvPr/>
        </p:nvPicPr>
        <p:blipFill>
          <a:blip r:embed="rId10"/>
          <a:stretch>
            <a:fillRect/>
          </a:stretch>
        </p:blipFill>
        <p:spPr>
          <a:xfrm>
            <a:off x="6476102" y="5952227"/>
            <a:ext cx="461873" cy="575097"/>
          </a:xfrm>
          <a:prstGeom prst="rect">
            <a:avLst/>
          </a:prstGeom>
        </p:spPr>
      </p:pic>
    </p:spTree>
    <p:extLst>
      <p:ext uri="{BB962C8B-B14F-4D97-AF65-F5344CB8AC3E}">
        <p14:creationId xmlns:p14="http://schemas.microsoft.com/office/powerpoint/2010/main" xmlns="" val="529263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clipart&#10;&#10;Description automatically generated">
            <a:extLst>
              <a:ext uri="{FF2B5EF4-FFF2-40B4-BE49-F238E27FC236}">
                <a16:creationId xmlns:a16="http://schemas.microsoft.com/office/drawing/2014/main" xmlns="" id="{67E12A22-C8F5-403A-B498-7C28FA35308E}"/>
              </a:ext>
            </a:extLst>
          </p:cNvPr>
          <p:cNvPicPr>
            <a:picLocks noChangeAspect="1"/>
          </p:cNvPicPr>
          <p:nvPr/>
        </p:nvPicPr>
        <p:blipFill>
          <a:blip r:embed="rId2"/>
          <a:stretch>
            <a:fillRect/>
          </a:stretch>
        </p:blipFill>
        <p:spPr>
          <a:xfrm>
            <a:off x="9591225" y="4260461"/>
            <a:ext cx="2282945" cy="2592777"/>
          </a:xfrm>
          <a:prstGeom prst="rect">
            <a:avLst/>
          </a:prstGeom>
        </p:spPr>
      </p:pic>
      <p:pic>
        <p:nvPicPr>
          <p:cNvPr id="5" name="Graphic 5">
            <a:extLst>
              <a:ext uri="{FF2B5EF4-FFF2-40B4-BE49-F238E27FC236}">
                <a16:creationId xmlns:a16="http://schemas.microsoft.com/office/drawing/2014/main" xmlns="" id="{59D0E2EB-0CCF-42B8-A88B-EDF94A5753F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864869" y="2477219"/>
            <a:ext cx="7123621" cy="1601638"/>
          </a:xfrm>
          <a:prstGeom prst="rect">
            <a:avLst/>
          </a:prstGeom>
        </p:spPr>
      </p:pic>
      <p:pic>
        <p:nvPicPr>
          <p:cNvPr id="6" name="Picture 6">
            <a:extLst>
              <a:ext uri="{FF2B5EF4-FFF2-40B4-BE49-F238E27FC236}">
                <a16:creationId xmlns:a16="http://schemas.microsoft.com/office/drawing/2014/main" xmlns="" id="{449C9130-569E-4662-B3CD-77DC79EA8A15}"/>
              </a:ext>
            </a:extLst>
          </p:cNvPr>
          <p:cNvPicPr>
            <a:picLocks noChangeAspect="1"/>
          </p:cNvPicPr>
          <p:nvPr/>
        </p:nvPicPr>
        <p:blipFill>
          <a:blip r:embed="rId5"/>
          <a:stretch>
            <a:fillRect/>
          </a:stretch>
        </p:blipFill>
        <p:spPr>
          <a:xfrm>
            <a:off x="51758" y="69028"/>
            <a:ext cx="3476445" cy="2277342"/>
          </a:xfrm>
          <a:prstGeom prst="rect">
            <a:avLst/>
          </a:prstGeom>
        </p:spPr>
      </p:pic>
    </p:spTree>
    <p:extLst>
      <p:ext uri="{BB962C8B-B14F-4D97-AF65-F5344CB8AC3E}">
        <p14:creationId xmlns:p14="http://schemas.microsoft.com/office/powerpoint/2010/main" xmlns="" val="82934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3BF1C4E-7771-4CB9-A2F6-0B9FA0AFE2D5}"/>
              </a:ext>
            </a:extLst>
          </p:cNvPr>
          <p:cNvSpPr txBox="1"/>
          <p:nvPr/>
        </p:nvSpPr>
        <p:spPr>
          <a:xfrm>
            <a:off x="411193" y="-825260"/>
            <a:ext cx="780403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3200" dirty="0"/>
          </a:p>
          <a:p>
            <a:endParaRPr lang="en-GB" sz="3200" dirty="0">
              <a:solidFill>
                <a:srgbClr val="616161"/>
              </a:solidFill>
              <a:latin typeface="Roboto"/>
              <a:ea typeface="Roboto"/>
              <a:cs typeface="Roboto"/>
            </a:endParaRPr>
          </a:p>
          <a:p>
            <a:endParaRPr lang="en-GB" sz="3200" dirty="0">
              <a:solidFill>
                <a:srgbClr val="616161"/>
              </a:solidFill>
              <a:latin typeface="Roboto"/>
              <a:ea typeface="Roboto"/>
              <a:cs typeface="Roboto"/>
            </a:endParaRPr>
          </a:p>
          <a:p>
            <a:r>
              <a:rPr lang="en-GB" sz="3200" b="1">
                <a:solidFill>
                  <a:srgbClr val="425066"/>
                </a:solidFill>
                <a:latin typeface="Google Sans"/>
                <a:ea typeface="Google Sans"/>
                <a:cs typeface="Google Sans"/>
              </a:rPr>
              <a:t>TensorFlow.js is a library for machine learning in JavaScript</a:t>
            </a:r>
          </a:p>
        </p:txBody>
      </p:sp>
      <p:pic>
        <p:nvPicPr>
          <p:cNvPr id="3" name="Picture 3" descr="A picture containing clipart&#10;&#10;Description automatically generated">
            <a:extLst>
              <a:ext uri="{FF2B5EF4-FFF2-40B4-BE49-F238E27FC236}">
                <a16:creationId xmlns:a16="http://schemas.microsoft.com/office/drawing/2014/main" xmlns="" id="{E1150B37-37DD-47A5-BBA0-54D1FF2CEDDE}"/>
              </a:ext>
            </a:extLst>
          </p:cNvPr>
          <p:cNvPicPr>
            <a:picLocks noChangeAspect="1"/>
          </p:cNvPicPr>
          <p:nvPr/>
        </p:nvPicPr>
        <p:blipFill>
          <a:blip r:embed="rId2"/>
          <a:stretch>
            <a:fillRect/>
          </a:stretch>
        </p:blipFill>
        <p:spPr>
          <a:xfrm>
            <a:off x="8663796" y="171785"/>
            <a:ext cx="2987615" cy="1841790"/>
          </a:xfrm>
          <a:prstGeom prst="rect">
            <a:avLst/>
          </a:prstGeom>
        </p:spPr>
      </p:pic>
      <p:pic>
        <p:nvPicPr>
          <p:cNvPr id="4" name="Picture 4" descr="Diagram&#10;&#10;Description automatically generated">
            <a:extLst>
              <a:ext uri="{FF2B5EF4-FFF2-40B4-BE49-F238E27FC236}">
                <a16:creationId xmlns:a16="http://schemas.microsoft.com/office/drawing/2014/main" xmlns="" id="{2BF42609-E613-4F1F-8FF9-56DF1D1CA3E1}"/>
              </a:ext>
            </a:extLst>
          </p:cNvPr>
          <p:cNvPicPr>
            <a:picLocks noChangeAspect="1"/>
          </p:cNvPicPr>
          <p:nvPr/>
        </p:nvPicPr>
        <p:blipFill>
          <a:blip r:embed="rId3"/>
          <a:stretch>
            <a:fillRect/>
          </a:stretch>
        </p:blipFill>
        <p:spPr>
          <a:xfrm>
            <a:off x="1618891" y="1791173"/>
            <a:ext cx="8436633" cy="4857163"/>
          </a:xfrm>
          <a:prstGeom prst="rect">
            <a:avLst/>
          </a:prstGeom>
        </p:spPr>
      </p:pic>
    </p:spTree>
    <p:extLst>
      <p:ext uri="{BB962C8B-B14F-4D97-AF65-F5344CB8AC3E}">
        <p14:creationId xmlns:p14="http://schemas.microsoft.com/office/powerpoint/2010/main" xmlns="" val="300423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Graphic 1">
            <a:extLst>
              <a:ext uri="{FF2B5EF4-FFF2-40B4-BE49-F238E27FC236}">
                <a16:creationId xmlns:a16="http://schemas.microsoft.com/office/drawing/2014/main" xmlns="" id="{0D57E7FA-E8FC-45AC-868F-CDC814493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30" name="Rectangle 18">
            <a:extLst>
              <a:ext uri="{FF2B5EF4-FFF2-40B4-BE49-F238E27FC236}">
                <a16:creationId xmlns:a16="http://schemas.microsoft.com/office/drawing/2014/main" xmlns="" id="{BB3F6F06-A72D-4442-A031-E1D2004CB3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0">
            <a:extLst>
              <a:ext uri="{FF2B5EF4-FFF2-40B4-BE49-F238E27FC236}">
                <a16:creationId xmlns:a16="http://schemas.microsoft.com/office/drawing/2014/main" xmlns="" id="{9CF7FE1C-8BC5-4B0C-A2BC-93AB72C90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BF29E7">
              <a:alpha val="20000"/>
            </a:srgbClr>
          </a:solidFill>
          <a:ln w="32707" cap="flat">
            <a:noFill/>
            <a:prstDash val="solid"/>
            <a:miter/>
          </a:ln>
        </p:spPr>
        <p:txBody>
          <a:bodyPr wrap="square" rtlCol="0" anchor="ctr">
            <a:noAutofit/>
          </a:bodyPr>
          <a:lstStyle/>
          <a:p>
            <a:endParaRPr lang="en-US"/>
          </a:p>
        </p:txBody>
      </p:sp>
      <p:graphicFrame>
        <p:nvGraphicFramePr>
          <p:cNvPr id="4" name="TextBox 1">
            <a:extLst>
              <a:ext uri="{FF2B5EF4-FFF2-40B4-BE49-F238E27FC236}">
                <a16:creationId xmlns:a16="http://schemas.microsoft.com/office/drawing/2014/main" xmlns="" id="{F16528AD-F3A8-4CE1-B579-6116DDA3E5A9}"/>
              </a:ext>
            </a:extLst>
          </p:cNvPr>
          <p:cNvGraphicFramePr/>
          <p:nvPr>
            <p:extLst>
              <p:ext uri="{D42A27DB-BD31-4B8C-83A1-F6EECF244321}">
                <p14:modId xmlns:p14="http://schemas.microsoft.com/office/powerpoint/2010/main" xmlns="" val="499338737"/>
              </p:ext>
            </p:extLst>
          </p:nvPr>
        </p:nvGraphicFramePr>
        <p:xfrm>
          <a:off x="4704928" y="499692"/>
          <a:ext cx="6720759" cy="557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TextBox 42">
            <a:extLst>
              <a:ext uri="{FF2B5EF4-FFF2-40B4-BE49-F238E27FC236}">
                <a16:creationId xmlns:a16="http://schemas.microsoft.com/office/drawing/2014/main" xmlns="" id="{C0533721-5483-4B54-B45B-606B3F4353E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Tree>
    <p:extLst>
      <p:ext uri="{BB962C8B-B14F-4D97-AF65-F5344CB8AC3E}">
        <p14:creationId xmlns:p14="http://schemas.microsoft.com/office/powerpoint/2010/main" xmlns="" val="2462130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xmlns="" id="{06DA9DF9-31F7-4056-B42E-878CC92417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AB1BB97-276E-4CA3-9555-78DDA4B291AC}"/>
              </a:ext>
            </a:extLst>
          </p:cNvPr>
          <p:cNvSpPr>
            <a:spLocks noGrp="1"/>
          </p:cNvSpPr>
          <p:nvPr>
            <p:ph type="ctrTitle"/>
          </p:nvPr>
        </p:nvSpPr>
        <p:spPr>
          <a:xfrm>
            <a:off x="643468" y="643467"/>
            <a:ext cx="4620584" cy="4567137"/>
          </a:xfrm>
        </p:spPr>
        <p:txBody>
          <a:bodyPr>
            <a:normAutofit/>
          </a:bodyPr>
          <a:lstStyle/>
          <a:p>
            <a:r>
              <a:rPr lang="en-GB" b="1" dirty="0"/>
              <a:t>COCO-SSD </a:t>
            </a:r>
            <a:r>
              <a:rPr lang="en-GB" b="1"/>
              <a:t>MODEL </a:t>
            </a:r>
            <a:endParaRPr lang="en-US" b="1"/>
          </a:p>
          <a:p>
            <a:endParaRPr lang="en-GB"/>
          </a:p>
        </p:txBody>
      </p:sp>
      <p:pic>
        <p:nvPicPr>
          <p:cNvPr id="6" name="Picture 4" descr="CPU with binary numbers and blueprint">
            <a:extLst>
              <a:ext uri="{FF2B5EF4-FFF2-40B4-BE49-F238E27FC236}">
                <a16:creationId xmlns:a16="http://schemas.microsoft.com/office/drawing/2014/main" xmlns="" id="{B93DDF49-E908-4612-ADF3-5FCC23AE4815}"/>
              </a:ext>
            </a:extLst>
          </p:cNvPr>
          <p:cNvPicPr>
            <a:picLocks noChangeAspect="1"/>
          </p:cNvPicPr>
          <p:nvPr/>
        </p:nvPicPr>
        <p:blipFill rotWithShape="1">
          <a:blip r:embed="rId2"/>
          <a:srcRect l="28015" r="2307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xmlns="" val="3443330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6">
            <a:extLst>
              <a:ext uri="{FF2B5EF4-FFF2-40B4-BE49-F238E27FC236}">
                <a16:creationId xmlns:a16="http://schemas.microsoft.com/office/drawing/2014/main" xmlns="" id="{5DF0A98B-63F0-47BD-9203-AD26B8E336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8">
            <a:extLst>
              <a:ext uri="{FF2B5EF4-FFF2-40B4-BE49-F238E27FC236}">
                <a16:creationId xmlns:a16="http://schemas.microsoft.com/office/drawing/2014/main" xmlns="" id="{AD3D6B5C-B8B4-4071-9480-DEE5EC781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31334"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rgbClr val="BF29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48F328D2-C74D-4BE7-9695-888B6141046C}"/>
              </a:ext>
            </a:extLst>
          </p:cNvPr>
          <p:cNvSpPr>
            <a:spLocks noGrp="1"/>
          </p:cNvSpPr>
          <p:nvPr>
            <p:ph type="title"/>
          </p:nvPr>
        </p:nvSpPr>
        <p:spPr>
          <a:xfrm>
            <a:off x="7110323" y="2242457"/>
            <a:ext cx="3731849" cy="2373086"/>
          </a:xfrm>
        </p:spPr>
        <p:txBody>
          <a:bodyPr>
            <a:normAutofit/>
          </a:bodyPr>
          <a:lstStyle/>
          <a:p>
            <a:r>
              <a:rPr lang="en-GB" dirty="0"/>
              <a:t>COCO-SSD </a:t>
            </a:r>
            <a:r>
              <a:rPr lang="en-GB"/>
              <a:t>Model</a:t>
            </a:r>
          </a:p>
        </p:txBody>
      </p:sp>
      <p:sp>
        <p:nvSpPr>
          <p:cNvPr id="12" name="Content Placeholder 11">
            <a:extLst>
              <a:ext uri="{FF2B5EF4-FFF2-40B4-BE49-F238E27FC236}">
                <a16:creationId xmlns:a16="http://schemas.microsoft.com/office/drawing/2014/main" xmlns="" id="{2A8419CC-219A-4F78-A547-C784F6906BCA}"/>
              </a:ext>
            </a:extLst>
          </p:cNvPr>
          <p:cNvSpPr>
            <a:spLocks noGrp="1"/>
          </p:cNvSpPr>
          <p:nvPr>
            <p:ph idx="1"/>
          </p:nvPr>
        </p:nvSpPr>
        <p:spPr>
          <a:xfrm>
            <a:off x="838200" y="713313"/>
            <a:ext cx="4617381" cy="5431376"/>
          </a:xfrm>
        </p:spPr>
        <p:txBody>
          <a:bodyPr vert="horz" lIns="91440" tIns="45720" rIns="91440" bIns="45720" rtlCol="0" anchor="ctr">
            <a:normAutofit/>
          </a:bodyPr>
          <a:lstStyle/>
          <a:p>
            <a:r>
              <a:rPr lang="en-GB" sz="2000">
                <a:ea typeface="+mn-lt"/>
                <a:cs typeface="+mn-lt"/>
              </a:rPr>
              <a:t>Pre-trained object detection model</a:t>
            </a:r>
          </a:p>
          <a:p>
            <a:r>
              <a:rPr lang="en-GB" sz="2000">
                <a:ea typeface="+mn-lt"/>
                <a:cs typeface="+mn-lt"/>
              </a:rPr>
              <a:t>Identify multiple objects in an image</a:t>
            </a:r>
          </a:p>
          <a:p>
            <a:r>
              <a:rPr lang="en-GB" sz="2000">
                <a:ea typeface="+mn-lt"/>
                <a:cs typeface="+mn-lt"/>
              </a:rPr>
              <a:t>Tensorflow.js model is very lightweight and optimized for browser execution.</a:t>
            </a:r>
          </a:p>
          <a:p>
            <a:endParaRPr lang="en-GB" sz="2000"/>
          </a:p>
        </p:txBody>
      </p:sp>
    </p:spTree>
    <p:extLst>
      <p:ext uri="{BB962C8B-B14F-4D97-AF65-F5344CB8AC3E}">
        <p14:creationId xmlns:p14="http://schemas.microsoft.com/office/powerpoint/2010/main" xmlns="" val="2427831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xmlns="" id="{F0A8E260-B1A3-447C-9CA5-C19BD14FE2F2}"/>
              </a:ext>
            </a:extLst>
          </p:cNvPr>
          <p:cNvPicPr>
            <a:picLocks noChangeAspect="1"/>
          </p:cNvPicPr>
          <p:nvPr/>
        </p:nvPicPr>
        <p:blipFill rotWithShape="1">
          <a:blip r:embed="rId2"/>
          <a:srcRect r="1779" b="1"/>
          <a:stretch/>
        </p:blipFill>
        <p:spPr>
          <a:xfrm>
            <a:off x="643467" y="830235"/>
            <a:ext cx="10117057" cy="5686362"/>
          </a:xfrm>
          <a:prstGeom prst="rect">
            <a:avLst/>
          </a:prstGeom>
        </p:spPr>
      </p:pic>
      <p:sp>
        <p:nvSpPr>
          <p:cNvPr id="17" name="Freeform: Shape 16">
            <a:extLst>
              <a:ext uri="{FF2B5EF4-FFF2-40B4-BE49-F238E27FC236}">
                <a16:creationId xmlns:a16="http://schemas.microsoft.com/office/drawing/2014/main" xmlns="" id="{736F0DFD-0954-464F-BF12-DD2E6F6E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xmlns="" id="{357A5BA5-2667-471C-B000-88E69918D6C9}"/>
              </a:ext>
            </a:extLst>
          </p:cNvPr>
          <p:cNvSpPr txBox="1"/>
          <p:nvPr/>
        </p:nvSpPr>
        <p:spPr>
          <a:xfrm>
            <a:off x="785004" y="181155"/>
            <a:ext cx="295886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chemeClr val="tx1">
                    <a:lumMod val="50000"/>
                    <a:lumOff val="50000"/>
                  </a:schemeClr>
                </a:solidFill>
                <a:ea typeface="+mn-lt"/>
                <a:cs typeface="+mn-lt"/>
              </a:rPr>
              <a:t>Behind the scenes</a:t>
            </a:r>
            <a:endParaRPr lang="en-GB" sz="2000">
              <a:solidFill>
                <a:schemeClr val="tx1">
                  <a:lumMod val="50000"/>
                  <a:lumOff val="50000"/>
                </a:schemeClr>
              </a:solidFill>
              <a:ea typeface="+mn-lt"/>
              <a:cs typeface="+mn-lt"/>
            </a:endParaRPr>
          </a:p>
          <a:p>
            <a:pPr algn="l"/>
            <a:endParaRPr lang="en-GB" dirty="0"/>
          </a:p>
        </p:txBody>
      </p:sp>
    </p:spTree>
    <p:extLst>
      <p:ext uri="{BB962C8B-B14F-4D97-AF65-F5344CB8AC3E}">
        <p14:creationId xmlns:p14="http://schemas.microsoft.com/office/powerpoint/2010/main" xmlns="" val="3994090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Graphic 1">
            <a:extLst>
              <a:ext uri="{FF2B5EF4-FFF2-40B4-BE49-F238E27FC236}">
                <a16:creationId xmlns:a16="http://schemas.microsoft.com/office/drawing/2014/main" xmlns="" id="{0D57E7FA-E8FC-45AC-868F-CDC814493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31" name="Rectangle 34">
            <a:extLst>
              <a:ext uri="{FF2B5EF4-FFF2-40B4-BE49-F238E27FC236}">
                <a16:creationId xmlns:a16="http://schemas.microsoft.com/office/drawing/2014/main" xmlns="" id="{3CC8833C-30C9-4C08-938B-48540C1B31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A53DF596-C6DC-4DB7-A664-3D1064E0A63E}"/>
              </a:ext>
            </a:extLst>
          </p:cNvPr>
          <p:cNvSpPr txBox="1"/>
          <p:nvPr/>
        </p:nvSpPr>
        <p:spPr>
          <a:xfrm>
            <a:off x="838200" y="1113158"/>
            <a:ext cx="5409042" cy="280670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i="1" u="sng">
                <a:latin typeface="+mj-lt"/>
                <a:ea typeface="+mj-ea"/>
                <a:cs typeface="+mj-cs"/>
              </a:rPr>
              <a:t>Behind the scenes</a:t>
            </a:r>
          </a:p>
        </p:txBody>
      </p:sp>
      <p:pic>
        <p:nvPicPr>
          <p:cNvPr id="2" name="Picture 2">
            <a:extLst>
              <a:ext uri="{FF2B5EF4-FFF2-40B4-BE49-F238E27FC236}">
                <a16:creationId xmlns:a16="http://schemas.microsoft.com/office/drawing/2014/main" xmlns="" id="{835338A3-363A-4C79-9F0A-514EBE5F460E}"/>
              </a:ext>
            </a:extLst>
          </p:cNvPr>
          <p:cNvPicPr>
            <a:picLocks noChangeAspect="1"/>
          </p:cNvPicPr>
          <p:nvPr/>
        </p:nvPicPr>
        <p:blipFill>
          <a:blip r:embed="rId2"/>
          <a:stretch>
            <a:fillRect/>
          </a:stretch>
        </p:blipFill>
        <p:spPr>
          <a:xfrm>
            <a:off x="4650038" y="258256"/>
            <a:ext cx="6926599" cy="2922713"/>
          </a:xfrm>
          <a:prstGeom prst="rect">
            <a:avLst/>
          </a:prstGeom>
        </p:spPr>
      </p:pic>
      <p:pic>
        <p:nvPicPr>
          <p:cNvPr id="21" name="Picture 21">
            <a:extLst>
              <a:ext uri="{FF2B5EF4-FFF2-40B4-BE49-F238E27FC236}">
                <a16:creationId xmlns:a16="http://schemas.microsoft.com/office/drawing/2014/main" xmlns="" id="{C7613647-7B6F-4542-9E5E-95F4EEC34BCF}"/>
              </a:ext>
            </a:extLst>
          </p:cNvPr>
          <p:cNvPicPr>
            <a:picLocks noChangeAspect="1"/>
          </p:cNvPicPr>
          <p:nvPr/>
        </p:nvPicPr>
        <p:blipFill>
          <a:blip r:embed="rId3"/>
          <a:stretch>
            <a:fillRect/>
          </a:stretch>
        </p:blipFill>
        <p:spPr>
          <a:xfrm>
            <a:off x="4454181" y="3283790"/>
            <a:ext cx="7040627" cy="3279498"/>
          </a:xfrm>
          <a:prstGeom prst="rect">
            <a:avLst/>
          </a:prstGeom>
        </p:spPr>
      </p:pic>
    </p:spTree>
    <p:extLst>
      <p:ext uri="{BB962C8B-B14F-4D97-AF65-F5344CB8AC3E}">
        <p14:creationId xmlns:p14="http://schemas.microsoft.com/office/powerpoint/2010/main" xmlns="" val="1703045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accent4"/>
                </a:solidFill>
              </a:rPr>
              <a:t/>
            </a:r>
            <a:br>
              <a:rPr lang="en-US" b="1" u="sng" dirty="0" smtClean="0">
                <a:solidFill>
                  <a:schemeClr val="accent4"/>
                </a:solidFill>
              </a:rPr>
            </a:br>
            <a:endParaRPr lang="en-US" dirty="0"/>
          </a:p>
        </p:txBody>
      </p:sp>
      <p:pic>
        <p:nvPicPr>
          <p:cNvPr id="4" name="Content Placeholder 3" descr="WhatsApp Image 2021-10-12 at 9.06.40 PM.jpeg"/>
          <p:cNvPicPr>
            <a:picLocks noGrp="1" noChangeAspect="1"/>
          </p:cNvPicPr>
          <p:nvPr>
            <p:ph idx="1"/>
          </p:nvPr>
        </p:nvPicPr>
        <p:blipFill>
          <a:blip r:embed="rId2"/>
          <a:stretch>
            <a:fillRect/>
          </a:stretch>
        </p:blipFill>
        <p:spPr>
          <a:xfrm>
            <a:off x="1383097" y="744583"/>
            <a:ext cx="9742557" cy="5329646"/>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2">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An overlapping skeleton of leaves">
            <a:extLst>
              <a:ext uri="{FF2B5EF4-FFF2-40B4-BE49-F238E27FC236}">
                <a16:creationId xmlns:a16="http://schemas.microsoft.com/office/drawing/2014/main" xmlns="" id="{B569EC37-5FB5-4178-9D5E-71F061713A12}"/>
              </a:ext>
            </a:extLst>
          </p:cNvPr>
          <p:cNvPicPr>
            <a:picLocks noChangeAspect="1"/>
          </p:cNvPicPr>
          <p:nvPr/>
        </p:nvPicPr>
        <p:blipFill rotWithShape="1">
          <a:blip r:embed="rId2"/>
          <a:srcRect t="15094"/>
          <a:stretch/>
        </p:blipFill>
        <p:spPr>
          <a:xfrm>
            <a:off x="20" y="10"/>
            <a:ext cx="12191980" cy="6857990"/>
          </a:xfrm>
          <a:prstGeom prst="rect">
            <a:avLst/>
          </a:prstGeom>
        </p:spPr>
      </p:pic>
      <p:sp>
        <p:nvSpPr>
          <p:cNvPr id="89" name="Rectangle 84">
            <a:extLst>
              <a:ext uri="{FF2B5EF4-FFF2-40B4-BE49-F238E27FC236}">
                <a16:creationId xmlns:a16="http://schemas.microsoft.com/office/drawing/2014/main" xmlns="" id="{A44CD100-6267-4E62-AA64-2182A3A6A1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2"/>
            <a:ext cx="4023360" cy="2802219"/>
          </a:xfrm>
        </p:spPr>
        <p:txBody>
          <a:bodyPr anchor="b">
            <a:normAutofit/>
          </a:bodyPr>
          <a:lstStyle/>
          <a:p>
            <a:r>
              <a:rPr lang="en-GB" sz="3200">
                <a:solidFill>
                  <a:schemeClr val="bg1"/>
                </a:solidFill>
              </a:rPr>
              <a:t>Object Detection using </a:t>
            </a:r>
            <a:r>
              <a:rPr lang="en-GB" sz="3200" b="1">
                <a:solidFill>
                  <a:schemeClr val="bg1"/>
                </a:solidFill>
              </a:rPr>
              <a:t>Tensorflow.js</a:t>
            </a:r>
          </a:p>
        </p:txBody>
      </p:sp>
    </p:spTree>
    <p:extLst>
      <p:ext uri="{BB962C8B-B14F-4D97-AF65-F5344CB8AC3E}">
        <p14:creationId xmlns:p14="http://schemas.microsoft.com/office/powerpoint/2010/main" xmlns="" val="109857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0-12 at 9.06.39 PM.jpeg"/>
          <p:cNvPicPr>
            <a:picLocks noGrp="1" noChangeAspect="1"/>
          </p:cNvPicPr>
          <p:nvPr>
            <p:ph idx="1"/>
          </p:nvPr>
        </p:nvPicPr>
        <p:blipFill>
          <a:blip r:embed="rId2"/>
          <a:stretch>
            <a:fillRect/>
          </a:stretch>
        </p:blipFill>
        <p:spPr>
          <a:xfrm>
            <a:off x="391886" y="424543"/>
            <a:ext cx="10824864" cy="61722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0-12 at 9.06.40 PM (1).jpeg"/>
          <p:cNvPicPr>
            <a:picLocks noGrp="1" noChangeAspect="1"/>
          </p:cNvPicPr>
          <p:nvPr>
            <p:ph idx="1"/>
          </p:nvPr>
        </p:nvPicPr>
        <p:blipFill>
          <a:blip r:embed="rId2"/>
          <a:stretch>
            <a:fillRect/>
          </a:stretch>
        </p:blipFill>
        <p:spPr>
          <a:xfrm>
            <a:off x="1430089" y="600892"/>
            <a:ext cx="9541693" cy="5584372"/>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0-12 at 9.06.41 PM.jpeg"/>
          <p:cNvPicPr>
            <a:picLocks noGrp="1" noChangeAspect="1"/>
          </p:cNvPicPr>
          <p:nvPr>
            <p:ph idx="1"/>
          </p:nvPr>
        </p:nvPicPr>
        <p:blipFill>
          <a:blip r:embed="rId2"/>
          <a:stretch>
            <a:fillRect/>
          </a:stretch>
        </p:blipFill>
        <p:spPr>
          <a:xfrm>
            <a:off x="1580606" y="574766"/>
            <a:ext cx="9065623" cy="567581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0-12 at 9.06.41 PM (1).jpeg"/>
          <p:cNvPicPr>
            <a:picLocks noGrp="1" noChangeAspect="1"/>
          </p:cNvPicPr>
          <p:nvPr>
            <p:ph idx="1"/>
          </p:nvPr>
        </p:nvPicPr>
        <p:blipFill>
          <a:blip r:embed="rId2"/>
          <a:stretch>
            <a:fillRect/>
          </a:stretch>
        </p:blipFill>
        <p:spPr>
          <a:xfrm>
            <a:off x="1841863" y="783772"/>
            <a:ext cx="8595359" cy="5218611"/>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0-12 at 9.06.40 PM (2).jpeg"/>
          <p:cNvPicPr>
            <a:picLocks noGrp="1" noChangeAspect="1"/>
          </p:cNvPicPr>
          <p:nvPr>
            <p:ph idx="1"/>
          </p:nvPr>
        </p:nvPicPr>
        <p:blipFill>
          <a:blip r:embed="rId2"/>
          <a:stretch>
            <a:fillRect/>
          </a:stretch>
        </p:blipFill>
        <p:spPr>
          <a:xfrm>
            <a:off x="1750423" y="627017"/>
            <a:ext cx="8817428" cy="5545183"/>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smtClean="0">
                <a:solidFill>
                  <a:schemeClr val="accent4">
                    <a:lumMod val="75000"/>
                  </a:schemeClr>
                </a:solidFill>
              </a:rPr>
              <a:t>Use case diagram:</a:t>
            </a:r>
            <a:endParaRPr lang="en-US" sz="3200" b="1" u="sng" dirty="0">
              <a:solidFill>
                <a:schemeClr val="accent4">
                  <a:lumMod val="75000"/>
                </a:schemeClr>
              </a:solidFill>
            </a:endParaRPr>
          </a:p>
        </p:txBody>
      </p:sp>
      <p:pic>
        <p:nvPicPr>
          <p:cNvPr id="5" name="Content Placeholder 4" descr="WhatsApp Image 2021-10-12 at 9.06.42 PM.jpeg"/>
          <p:cNvPicPr>
            <a:picLocks noGrp="1" noChangeAspect="1"/>
          </p:cNvPicPr>
          <p:nvPr>
            <p:ph idx="1"/>
          </p:nvPr>
        </p:nvPicPr>
        <p:blipFill>
          <a:blip r:embed="rId2"/>
          <a:stretch>
            <a:fillRect/>
          </a:stretch>
        </p:blipFill>
        <p:spPr>
          <a:xfrm>
            <a:off x="2142309" y="1463041"/>
            <a:ext cx="7171508" cy="470916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0-12 at 9.29.15 PM.jpeg"/>
          <p:cNvPicPr>
            <a:picLocks noGrp="1" noChangeAspect="1"/>
          </p:cNvPicPr>
          <p:nvPr>
            <p:ph idx="1"/>
          </p:nvPr>
        </p:nvPicPr>
        <p:blipFill>
          <a:blip r:embed="rId2"/>
          <a:stretch>
            <a:fillRect/>
          </a:stretch>
        </p:blipFill>
        <p:spPr>
          <a:xfrm>
            <a:off x="1894115" y="875211"/>
            <a:ext cx="8660674" cy="5296989"/>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xmlns="" id="{13B7BB51-92B8-4089-8DAB-1202A4D1C6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20" name="Rectangle 19">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Abstract background of mesh on pink">
            <a:extLst>
              <a:ext uri="{FF2B5EF4-FFF2-40B4-BE49-F238E27FC236}">
                <a16:creationId xmlns:a16="http://schemas.microsoft.com/office/drawing/2014/main" xmlns="" id="{2D17E682-4BBF-4361-B148-2BD42E861CF4}"/>
              </a:ext>
            </a:extLst>
          </p:cNvPr>
          <p:cNvPicPr>
            <a:picLocks noChangeAspect="1"/>
          </p:cNvPicPr>
          <p:nvPr/>
        </p:nvPicPr>
        <p:blipFill rotWithShape="1">
          <a:blip r:embed="rId2"/>
          <a:srcRect l="27038" r="13428" b="-1"/>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xmlns="" id="{972F17C9-B6DC-42CB-B6A0-B73CB5CEA903}"/>
              </a:ext>
            </a:extLst>
          </p:cNvPr>
          <p:cNvSpPr txBox="1"/>
          <p:nvPr/>
        </p:nvSpPr>
        <p:spPr>
          <a:xfrm>
            <a:off x="6513788" y="2333297"/>
            <a:ext cx="4840010" cy="28947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US" sz="4400"/>
              <a:t>Neural network</a:t>
            </a:r>
            <a:endParaRPr lang="en-US"/>
          </a:p>
          <a:p>
            <a:pPr indent="-228600">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xmlns="" val="268203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3A081D4-2836-4CEB-8B66-A9DFF5340F7F}"/>
              </a:ext>
            </a:extLst>
          </p:cNvPr>
          <p:cNvSpPr txBox="1"/>
          <p:nvPr/>
        </p:nvSpPr>
        <p:spPr>
          <a:xfrm>
            <a:off x="209909" y="94891"/>
            <a:ext cx="66682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solidFill>
                  <a:schemeClr val="accent3"/>
                </a:solidFill>
              </a:rPr>
              <a:t>Understanding Neural Network:</a:t>
            </a:r>
            <a:endParaRPr lang="en-US" sz="3200" b="1" dirty="0">
              <a:solidFill>
                <a:schemeClr val="accent3"/>
              </a:solidFill>
            </a:endParaRPr>
          </a:p>
        </p:txBody>
      </p:sp>
      <p:sp>
        <p:nvSpPr>
          <p:cNvPr id="4" name="TextBox 3">
            <a:extLst>
              <a:ext uri="{FF2B5EF4-FFF2-40B4-BE49-F238E27FC236}">
                <a16:creationId xmlns:a16="http://schemas.microsoft.com/office/drawing/2014/main" xmlns="" id="{0F96B506-FFF1-43B3-9E86-90A1FEF7A077}"/>
              </a:ext>
            </a:extLst>
          </p:cNvPr>
          <p:cNvSpPr txBox="1"/>
          <p:nvPr/>
        </p:nvSpPr>
        <p:spPr>
          <a:xfrm>
            <a:off x="308754" y="998867"/>
            <a:ext cx="11599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 neural network is a backbone of deep Learning consist of Input layer, hidden layer and output layer.</a:t>
            </a:r>
            <a:endParaRPr lang="en-US" b="1" dirty="0"/>
          </a:p>
        </p:txBody>
      </p:sp>
      <p:pic>
        <p:nvPicPr>
          <p:cNvPr id="5" name="Picture 5" descr="A picture containing text, pallette&#10;&#10;Description automatically generated">
            <a:extLst>
              <a:ext uri="{FF2B5EF4-FFF2-40B4-BE49-F238E27FC236}">
                <a16:creationId xmlns:a16="http://schemas.microsoft.com/office/drawing/2014/main" xmlns="" id="{41FD8E5E-4832-4826-BFD3-CDBA3B63B58D}"/>
              </a:ext>
            </a:extLst>
          </p:cNvPr>
          <p:cNvPicPr>
            <a:picLocks noChangeAspect="1"/>
          </p:cNvPicPr>
          <p:nvPr/>
        </p:nvPicPr>
        <p:blipFill>
          <a:blip r:embed="rId2"/>
          <a:stretch>
            <a:fillRect/>
          </a:stretch>
        </p:blipFill>
        <p:spPr>
          <a:xfrm>
            <a:off x="626853" y="1859428"/>
            <a:ext cx="6064369" cy="4893180"/>
          </a:xfrm>
          <a:prstGeom prst="rect">
            <a:avLst/>
          </a:prstGeom>
        </p:spPr>
      </p:pic>
    </p:spTree>
    <p:extLst>
      <p:ext uri="{BB962C8B-B14F-4D97-AF65-F5344CB8AC3E}">
        <p14:creationId xmlns:p14="http://schemas.microsoft.com/office/powerpoint/2010/main" xmlns="" val="2963757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ubble chart&#10;&#10;Description automatically generated">
            <a:extLst>
              <a:ext uri="{FF2B5EF4-FFF2-40B4-BE49-F238E27FC236}">
                <a16:creationId xmlns:a16="http://schemas.microsoft.com/office/drawing/2014/main" xmlns="" id="{EE9DA281-BC0B-4A1F-98FB-BB34DDFE9A2C}"/>
              </a:ext>
            </a:extLst>
          </p:cNvPr>
          <p:cNvPicPr>
            <a:picLocks noChangeAspect="1"/>
          </p:cNvPicPr>
          <p:nvPr/>
        </p:nvPicPr>
        <p:blipFill>
          <a:blip r:embed="rId2"/>
          <a:stretch>
            <a:fillRect/>
          </a:stretch>
        </p:blipFill>
        <p:spPr>
          <a:xfrm>
            <a:off x="540589" y="656700"/>
            <a:ext cx="6898256" cy="5314560"/>
          </a:xfrm>
          <a:prstGeom prst="rect">
            <a:avLst/>
          </a:prstGeom>
        </p:spPr>
      </p:pic>
      <p:pic>
        <p:nvPicPr>
          <p:cNvPr id="4" name="Picture 4" descr="Table&#10;&#10;Description automatically generated">
            <a:extLst>
              <a:ext uri="{FF2B5EF4-FFF2-40B4-BE49-F238E27FC236}">
                <a16:creationId xmlns:a16="http://schemas.microsoft.com/office/drawing/2014/main" xmlns="" id="{41A5F536-767E-4BE3-B8CD-1F7A5A222F3C}"/>
              </a:ext>
            </a:extLst>
          </p:cNvPr>
          <p:cNvPicPr>
            <a:picLocks noChangeAspect="1"/>
          </p:cNvPicPr>
          <p:nvPr/>
        </p:nvPicPr>
        <p:blipFill>
          <a:blip r:embed="rId3"/>
          <a:stretch>
            <a:fillRect/>
          </a:stretch>
        </p:blipFill>
        <p:spPr>
          <a:xfrm>
            <a:off x="7829910" y="1873102"/>
            <a:ext cx="4080294" cy="4031946"/>
          </a:xfrm>
          <a:prstGeom prst="rect">
            <a:avLst/>
          </a:prstGeom>
        </p:spPr>
      </p:pic>
    </p:spTree>
    <p:extLst>
      <p:ext uri="{BB962C8B-B14F-4D97-AF65-F5344CB8AC3E}">
        <p14:creationId xmlns:p14="http://schemas.microsoft.com/office/powerpoint/2010/main" xmlns="" val="382929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230EDEA1-77F4-40A0-8469-5803562A7B1D}"/>
              </a:ext>
            </a:extLst>
          </p:cNvPr>
          <p:cNvSpPr txBox="1"/>
          <p:nvPr/>
        </p:nvSpPr>
        <p:spPr>
          <a:xfrm>
            <a:off x="967567" y="170189"/>
            <a:ext cx="3071004" cy="88864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10000"/>
          </a:bodyPr>
          <a:lstStyle/>
          <a:p>
            <a:pPr>
              <a:lnSpc>
                <a:spcPct val="90000"/>
              </a:lnSpc>
              <a:spcBef>
                <a:spcPct val="0"/>
              </a:spcBef>
              <a:spcAft>
                <a:spcPts val="600"/>
              </a:spcAft>
            </a:pPr>
            <a:r>
              <a:rPr lang="en-US" sz="7200" spc="-50" dirty="0">
                <a:solidFill>
                  <a:schemeClr val="tx1">
                    <a:lumMod val="75000"/>
                    <a:lumOff val="25000"/>
                  </a:schemeClr>
                </a:solidFill>
                <a:latin typeface="+mj-lt"/>
                <a:ea typeface="+mj-ea"/>
                <a:cs typeface="+mj-cs"/>
              </a:rPr>
              <a:t>Abstract</a:t>
            </a:r>
          </a:p>
        </p:txBody>
      </p:sp>
      <p:sp>
        <p:nvSpPr>
          <p:cNvPr id="9" name="Content Placeholder 8">
            <a:extLst>
              <a:ext uri="{FF2B5EF4-FFF2-40B4-BE49-F238E27FC236}">
                <a16:creationId xmlns:a16="http://schemas.microsoft.com/office/drawing/2014/main" xmlns="" id="{8D6807B5-CC9F-4F3A-B48B-17B81F6F1AE8}"/>
              </a:ext>
            </a:extLst>
          </p:cNvPr>
          <p:cNvSpPr>
            <a:spLocks noGrp="1"/>
          </p:cNvSpPr>
          <p:nvPr>
            <p:ph idx="4294967295"/>
          </p:nvPr>
        </p:nvSpPr>
        <p:spPr>
          <a:xfrm>
            <a:off x="394761" y="1295293"/>
            <a:ext cx="11510963" cy="4478490"/>
          </a:xfrm>
        </p:spPr>
        <p:txBody>
          <a:bodyPr vert="horz" lIns="0" tIns="45720" rIns="0" bIns="45720" rtlCol="0" anchor="t">
            <a:normAutofit/>
          </a:bodyPr>
          <a:lstStyle/>
          <a:p>
            <a:pPr>
              <a:lnSpc>
                <a:spcPct val="90000"/>
              </a:lnSpc>
            </a:pPr>
            <a:r>
              <a:rPr lang="en-US" sz="1600" dirty="0"/>
              <a:t>There is an ever-increasing amount of image data in the world, and the rate of growth  itself is increasing. </a:t>
            </a:r>
            <a:r>
              <a:rPr lang="en-US" sz="1600" dirty="0" smtClean="0"/>
              <a:t>Info trends </a:t>
            </a:r>
            <a:r>
              <a:rPr lang="en-US" sz="1600" dirty="0"/>
              <a:t>estimates that in 2016 still cameras and mobile devices  captured more than 1.1 trillion images. According to the same estimate, in 2020 the figure will increase to 1.4 trillion. Many of these images are stored in cloud services or published on the Internet. In 2014, over 1.8 billion images were uploaded daily to the most popular platforms, such as Instagram and Facebook.</a:t>
            </a:r>
            <a:endParaRPr lang="en-US" sz="1600" dirty="0">
              <a:cs typeface="Calibri"/>
            </a:endParaRPr>
          </a:p>
          <a:p>
            <a:endParaRPr lang="en-US" sz="1600" dirty="0" smtClean="0">
              <a:ea typeface="+mn-lt"/>
              <a:cs typeface="+mn-lt"/>
            </a:endParaRPr>
          </a:p>
          <a:p>
            <a:r>
              <a:rPr lang="en-US" sz="1600" dirty="0" smtClean="0">
                <a:ea typeface="+mn-lt"/>
                <a:cs typeface="+mn-lt"/>
              </a:rPr>
              <a:t>Going </a:t>
            </a:r>
            <a:r>
              <a:rPr lang="en-US" sz="1600" dirty="0">
                <a:ea typeface="+mn-lt"/>
                <a:cs typeface="+mn-lt"/>
              </a:rPr>
              <a:t>beyond consumer devices, there are cameras all over the world that capture images for automation purposes. Cars monitor the road, and traffic cameras monitor the same cars. Robots need to understand a visual scene in order to smartly build devices and sort waste. Imaging devices are used by engineers, doctors and space explorers alike. </a:t>
            </a:r>
            <a:endParaRPr lang="en-US" sz="1600" dirty="0" smtClean="0">
              <a:ea typeface="+mn-lt"/>
              <a:cs typeface="+mn-lt"/>
            </a:endParaRPr>
          </a:p>
          <a:p>
            <a:pPr>
              <a:buNone/>
            </a:pPr>
            <a:endParaRPr lang="en-US" sz="1600" dirty="0">
              <a:ea typeface="+mn-lt"/>
              <a:cs typeface="+mn-lt"/>
            </a:endParaRPr>
          </a:p>
          <a:p>
            <a:r>
              <a:rPr lang="en-US" sz="1600" dirty="0" smtClean="0">
                <a:ea typeface="+mn-lt"/>
                <a:cs typeface="+mn-lt"/>
              </a:rPr>
              <a:t>Objects </a:t>
            </a:r>
            <a:r>
              <a:rPr lang="en-US" sz="1600" dirty="0">
                <a:ea typeface="+mn-lt"/>
                <a:cs typeface="+mn-lt"/>
              </a:rPr>
              <a:t>contained in image files can be located and identified automatically. This is  called object detection and is one of the basic problems of computer vision. As we will demonstrate, convolutional neural networks are currently the state-of-the-art solution for object detection. The main task of this thesis is to review and test convolutional object detection methods.</a:t>
            </a:r>
            <a:endParaRPr lang="en-US" dirty="0">
              <a:cs typeface="Calibri"/>
            </a:endParaRPr>
          </a:p>
          <a:p>
            <a:endParaRPr lang="en-US" sz="1600" dirty="0" smtClean="0">
              <a:ea typeface="+mn-lt"/>
              <a:cs typeface="+mn-lt"/>
            </a:endParaRPr>
          </a:p>
          <a:p>
            <a:endParaRPr lang="en-US" dirty="0">
              <a:cs typeface="Calibri" panose="020F0502020204030204"/>
            </a:endParaRPr>
          </a:p>
          <a:p>
            <a:endParaRPr lang="en-US" sz="1600" dirty="0">
              <a:cs typeface="Calibri"/>
            </a:endParaRPr>
          </a:p>
          <a:p>
            <a:endParaRPr lang="en-US" sz="1600" dirty="0">
              <a:cs typeface="Calibri"/>
            </a:endParaRPr>
          </a:p>
          <a:p>
            <a:endParaRPr lang="en-US" sz="1600" dirty="0">
              <a:cs typeface="Calibri"/>
            </a:endParaRPr>
          </a:p>
          <a:p>
            <a:pPr>
              <a:lnSpc>
                <a:spcPct val="90000"/>
              </a:lnSpc>
            </a:pPr>
            <a:endParaRPr lang="en-US" sz="1600" dirty="0">
              <a:cs typeface="Calibri"/>
            </a:endParaRPr>
          </a:p>
          <a:p>
            <a:pPr>
              <a:lnSpc>
                <a:spcPct val="90000"/>
              </a:lnSpc>
            </a:pPr>
            <a:endParaRPr lang="en-US" sz="1600" dirty="0">
              <a:cs typeface="Calibri"/>
            </a:endParaRPr>
          </a:p>
        </p:txBody>
      </p:sp>
    </p:spTree>
    <p:extLst>
      <p:ext uri="{BB962C8B-B14F-4D97-AF65-F5344CB8AC3E}">
        <p14:creationId xmlns:p14="http://schemas.microsoft.com/office/powerpoint/2010/main" xmlns="" val="3679948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of our model:</a:t>
            </a:r>
            <a:r>
              <a:rPr lang="en-US" dirty="0" smtClean="0"/>
              <a:t/>
            </a:r>
            <a:br>
              <a:rPr lang="en-US" dirty="0" smtClean="0"/>
            </a:br>
            <a:endParaRPr lang="en-US" dirty="0"/>
          </a:p>
        </p:txBody>
      </p:sp>
      <p:pic>
        <p:nvPicPr>
          <p:cNvPr id="5" name="Content Placeholder 4" descr="WhatsApp Image 2021-10-31 at 7.51.48 PM.jpeg"/>
          <p:cNvPicPr>
            <a:picLocks noGrp="1" noChangeAspect="1"/>
          </p:cNvPicPr>
          <p:nvPr>
            <p:ph idx="1"/>
          </p:nvPr>
        </p:nvPicPr>
        <p:blipFill>
          <a:blip r:embed="rId2"/>
          <a:stretch>
            <a:fillRect/>
          </a:stretch>
        </p:blipFill>
        <p:spPr>
          <a:xfrm>
            <a:off x="1528355" y="1202631"/>
            <a:ext cx="9172649" cy="5152449"/>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of our model:</a:t>
            </a:r>
            <a:r>
              <a:rPr lang="en-US" dirty="0" smtClean="0"/>
              <a:t/>
            </a:r>
            <a:br>
              <a:rPr lang="en-US" dirty="0" smtClean="0"/>
            </a:br>
            <a:endParaRPr lang="en-US" dirty="0"/>
          </a:p>
        </p:txBody>
      </p:sp>
      <p:pic>
        <p:nvPicPr>
          <p:cNvPr id="4" name="Content Placeholder 3" descr="WhatsApp Image 2021-10-31 at 8.04.17 PM.jpeg"/>
          <p:cNvPicPr>
            <a:picLocks noGrp="1" noChangeAspect="1"/>
          </p:cNvPicPr>
          <p:nvPr>
            <p:ph idx="1"/>
          </p:nvPr>
        </p:nvPicPr>
        <p:blipFill>
          <a:blip r:embed="rId2"/>
          <a:stretch>
            <a:fillRect/>
          </a:stretch>
        </p:blipFill>
        <p:spPr>
          <a:xfrm>
            <a:off x="1554480" y="1203193"/>
            <a:ext cx="8846077" cy="4969007"/>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of our model:</a:t>
            </a:r>
            <a:r>
              <a:rPr lang="en-US" dirty="0" smtClean="0"/>
              <a:t/>
            </a:r>
            <a:br>
              <a:rPr lang="en-US" dirty="0" smtClean="0"/>
            </a:br>
            <a:endParaRPr lang="en-US" dirty="0"/>
          </a:p>
        </p:txBody>
      </p:sp>
      <p:pic>
        <p:nvPicPr>
          <p:cNvPr id="6" name="Content Placeholder 5" descr="WhatsApp Image 2021-10-31 at 8.03.01 PM.jpeg"/>
          <p:cNvPicPr>
            <a:picLocks noGrp="1" noChangeAspect="1"/>
          </p:cNvPicPr>
          <p:nvPr>
            <p:ph idx="1"/>
          </p:nvPr>
        </p:nvPicPr>
        <p:blipFill>
          <a:blip r:embed="rId2"/>
          <a:stretch>
            <a:fillRect/>
          </a:stretch>
        </p:blipFill>
        <p:spPr>
          <a:xfrm>
            <a:off x="1606732" y="1150218"/>
            <a:ext cx="8963643" cy="5035046"/>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smtClean="0"/>
              <a:t>    Output </a:t>
            </a:r>
            <a:r>
              <a:rPr lang="en-US" b="1" dirty="0" smtClean="0"/>
              <a:t>of our model:</a:t>
            </a:r>
            <a:endParaRPr lang="en-US" dirty="0"/>
          </a:p>
        </p:txBody>
      </p:sp>
      <p:pic>
        <p:nvPicPr>
          <p:cNvPr id="6" name="Content Placeholder 5" descr="WhatsApp Image 2021-10-31 at 8.00.29 PM.jpeg"/>
          <p:cNvPicPr>
            <a:picLocks noGrp="1" noChangeAspect="1"/>
          </p:cNvPicPr>
          <p:nvPr>
            <p:ph idx="1"/>
          </p:nvPr>
        </p:nvPicPr>
        <p:blipFill>
          <a:blip r:embed="rId2"/>
          <a:stretch>
            <a:fillRect/>
          </a:stretch>
        </p:blipFill>
        <p:spPr>
          <a:xfrm>
            <a:off x="1658983" y="1189406"/>
            <a:ext cx="8963643" cy="5035046"/>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of our model</a:t>
            </a:r>
            <a:r>
              <a:rPr lang="en-US" b="1" dirty="0" smtClean="0"/>
              <a:t>: </a:t>
            </a:r>
            <a:endParaRPr lang="en-US" dirty="0"/>
          </a:p>
        </p:txBody>
      </p:sp>
      <p:pic>
        <p:nvPicPr>
          <p:cNvPr id="4" name="Content Placeholder 3" descr="WhatsApp Image 2021-10-31 at 8.26.52 PM.jpeg"/>
          <p:cNvPicPr>
            <a:picLocks noGrp="1" noChangeAspect="1"/>
          </p:cNvPicPr>
          <p:nvPr>
            <p:ph idx="1"/>
          </p:nvPr>
        </p:nvPicPr>
        <p:blipFill>
          <a:blip r:embed="rId2"/>
          <a:stretch>
            <a:fillRect/>
          </a:stretch>
        </p:blipFill>
        <p:spPr>
          <a:xfrm>
            <a:off x="1750423" y="1443287"/>
            <a:ext cx="8882743" cy="4996542"/>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of our model:</a:t>
            </a:r>
            <a:r>
              <a:rPr lang="en-US" dirty="0" smtClean="0"/>
              <a:t/>
            </a:r>
            <a:br>
              <a:rPr lang="en-US" dirty="0" smtClean="0"/>
            </a:br>
            <a:endParaRPr lang="en-US" dirty="0"/>
          </a:p>
        </p:txBody>
      </p:sp>
      <p:pic>
        <p:nvPicPr>
          <p:cNvPr id="4" name="Content Placeholder 3" descr="WhatsApp Image 2021-10-31 at 8.03.01 PM (1).jpeg"/>
          <p:cNvPicPr>
            <a:picLocks noGrp="1" noChangeAspect="1"/>
          </p:cNvPicPr>
          <p:nvPr>
            <p:ph idx="1"/>
          </p:nvPr>
        </p:nvPicPr>
        <p:blipFill>
          <a:blip r:embed="rId2"/>
          <a:stretch>
            <a:fillRect/>
          </a:stretch>
        </p:blipFill>
        <p:spPr>
          <a:xfrm>
            <a:off x="1881052" y="1370347"/>
            <a:ext cx="8571757" cy="4814916"/>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D074DC3-0858-4614-9D1B-4889FEA9B2C6}"/>
              </a:ext>
            </a:extLst>
          </p:cNvPr>
          <p:cNvSpPr txBox="1"/>
          <p:nvPr/>
        </p:nvSpPr>
        <p:spPr>
          <a:xfrm>
            <a:off x="569344" y="36806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a:t>Reference</a:t>
            </a:r>
            <a:r>
              <a:rPr lang="en-GB" b="1"/>
              <a:t>:</a:t>
            </a:r>
            <a:endParaRPr lang="en-US" b="1"/>
          </a:p>
        </p:txBody>
      </p:sp>
      <p:sp>
        <p:nvSpPr>
          <p:cNvPr id="4" name="TextBox 3">
            <a:extLst>
              <a:ext uri="{FF2B5EF4-FFF2-40B4-BE49-F238E27FC236}">
                <a16:creationId xmlns:a16="http://schemas.microsoft.com/office/drawing/2014/main" xmlns="" id="{8608403D-9AA5-4CF3-BF67-5EDBE95B024A}"/>
              </a:ext>
            </a:extLst>
          </p:cNvPr>
          <p:cNvSpPr txBox="1"/>
          <p:nvPr/>
        </p:nvSpPr>
        <p:spPr>
          <a:xfrm>
            <a:off x="1228904" y="2465358"/>
            <a:ext cx="82065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ReactJS:- </a:t>
            </a:r>
            <a:r>
              <a:rPr lang="en-GB" dirty="0">
                <a:ea typeface="+mn-lt"/>
                <a:cs typeface="+mn-lt"/>
                <a:hlinkClick r:id="rId2"/>
              </a:rPr>
              <a:t>https://reactjs.org/docs/getting-started.html</a:t>
            </a:r>
            <a:endParaRPr lang="en-US" dirty="0">
              <a:ea typeface="+mn-lt"/>
              <a:cs typeface="+mn-lt"/>
            </a:endParaRPr>
          </a:p>
          <a:p>
            <a:endParaRPr lang="en-GB" dirty="0"/>
          </a:p>
          <a:p>
            <a:r>
              <a:rPr lang="en-GB" b="1"/>
              <a:t>TensorflowJS:- </a:t>
            </a:r>
            <a:r>
              <a:rPr lang="en-GB" dirty="0">
                <a:ea typeface="+mn-lt"/>
                <a:cs typeface="+mn-lt"/>
                <a:hlinkClick r:id="rId3"/>
              </a:rPr>
              <a:t>https://www.tensorflow.org/js</a:t>
            </a:r>
            <a:endParaRPr lang="en-GB" b="1" dirty="0">
              <a:ea typeface="+mn-lt"/>
              <a:cs typeface="+mn-lt"/>
            </a:endParaRPr>
          </a:p>
          <a:p>
            <a:endParaRPr lang="en-GB" dirty="0"/>
          </a:p>
          <a:p>
            <a:r>
              <a:rPr lang="en-GB" b="1"/>
              <a:t>Javascript:- </a:t>
            </a:r>
            <a:r>
              <a:rPr lang="en-GB" dirty="0">
                <a:ea typeface="+mn-lt"/>
                <a:cs typeface="+mn-lt"/>
                <a:hlinkClick r:id="rId4"/>
              </a:rPr>
              <a:t>https://developer.mozilla.org/en-US/docs/Web/JavaScript</a:t>
            </a:r>
            <a:endParaRPr lang="en-GB" b="1" dirty="0"/>
          </a:p>
          <a:p>
            <a:endParaRPr lang="en-GB" dirty="0">
              <a:ea typeface="+mn-lt"/>
              <a:cs typeface="+mn-lt"/>
            </a:endParaRPr>
          </a:p>
        </p:txBody>
      </p:sp>
    </p:spTree>
    <p:extLst>
      <p:ext uri="{BB962C8B-B14F-4D97-AF65-F5344CB8AC3E}">
        <p14:creationId xmlns:p14="http://schemas.microsoft.com/office/powerpoint/2010/main" xmlns="" val="3900009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Graphic 1">
            <a:extLst>
              <a:ext uri="{FF2B5EF4-FFF2-40B4-BE49-F238E27FC236}">
                <a16:creationId xmlns:a16="http://schemas.microsoft.com/office/drawing/2014/main" xmlns="" id="{0D57E7FA-E8FC-45AC-868F-CDC814493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32" name="Rectangle 35">
            <a:extLst>
              <a:ext uri="{FF2B5EF4-FFF2-40B4-BE49-F238E27FC236}">
                <a16:creationId xmlns:a16="http://schemas.microsoft.com/office/drawing/2014/main" xmlns="" id="{50D1D739-EDC4-4BE6-A073-9B157E1F90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xmlns="" id="{FA505F40-D149-43ED-AF99-35E23BCA8F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xmlns="" id="{6CDD35A4-E546-4AF3-A8B9-AC24C5C9FA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custGeom>
            <a:avLst/>
            <a:gdLst>
              <a:gd name="connsiteX0" fmla="*/ 0 w 12192000"/>
              <a:gd name="connsiteY0" fmla="*/ 0 h 6858000"/>
              <a:gd name="connsiteX1" fmla="*/ 3852070 w 12192000"/>
              <a:gd name="connsiteY1" fmla="*/ 0 h 6858000"/>
              <a:gd name="connsiteX2" fmla="*/ 3878367 w 12192000"/>
              <a:gd name="connsiteY2" fmla="*/ 23504 h 6858000"/>
              <a:gd name="connsiteX3" fmla="*/ 3885324 w 12192000"/>
              <a:gd name="connsiteY3" fmla="*/ 84795 h 6858000"/>
              <a:gd name="connsiteX4" fmla="*/ 3820400 w 12192000"/>
              <a:gd name="connsiteY4" fmla="*/ 131127 h 6858000"/>
              <a:gd name="connsiteX5" fmla="*/ 3631811 w 12192000"/>
              <a:gd name="connsiteY5" fmla="*/ 219929 h 6858000"/>
              <a:gd name="connsiteX6" fmla="*/ 4327428 w 12192000"/>
              <a:gd name="connsiteY6" fmla="*/ 351201 h 6858000"/>
              <a:gd name="connsiteX7" fmla="*/ 4080099 w 12192000"/>
              <a:gd name="connsiteY7" fmla="*/ 432279 h 6858000"/>
              <a:gd name="connsiteX8" fmla="*/ 3823492 w 12192000"/>
              <a:gd name="connsiteY8" fmla="*/ 490194 h 6858000"/>
              <a:gd name="connsiteX9" fmla="*/ 3545246 w 12192000"/>
              <a:gd name="connsiteY9" fmla="*/ 532664 h 6858000"/>
              <a:gd name="connsiteX10" fmla="*/ 3291732 w 12192000"/>
              <a:gd name="connsiteY10" fmla="*/ 617605 h 6858000"/>
              <a:gd name="connsiteX11" fmla="*/ 3953340 w 12192000"/>
              <a:gd name="connsiteY11" fmla="*/ 652353 h 6858000"/>
              <a:gd name="connsiteX12" fmla="*/ 3610170 w 12192000"/>
              <a:gd name="connsiteY12" fmla="*/ 729572 h 6858000"/>
              <a:gd name="connsiteX13" fmla="*/ 3328832 w 12192000"/>
              <a:gd name="connsiteY13" fmla="*/ 829957 h 6858000"/>
              <a:gd name="connsiteX14" fmla="*/ 3130966 w 12192000"/>
              <a:gd name="connsiteY14" fmla="*/ 876288 h 6858000"/>
              <a:gd name="connsiteX15" fmla="*/ 2920736 w 12192000"/>
              <a:gd name="connsiteY15" fmla="*/ 887872 h 6858000"/>
              <a:gd name="connsiteX16" fmla="*/ 2871269 w 12192000"/>
              <a:gd name="connsiteY16" fmla="*/ 961228 h 6858000"/>
              <a:gd name="connsiteX17" fmla="*/ 2936195 w 12192000"/>
              <a:gd name="connsiteY17" fmla="*/ 1038448 h 6858000"/>
              <a:gd name="connsiteX18" fmla="*/ 3035126 w 12192000"/>
              <a:gd name="connsiteY18" fmla="*/ 1046168 h 6858000"/>
              <a:gd name="connsiteX19" fmla="*/ 3625627 w 12192000"/>
              <a:gd name="connsiteY19" fmla="*/ 1065474 h 6858000"/>
              <a:gd name="connsiteX20" fmla="*/ 1733551 w 12192000"/>
              <a:gd name="connsiteY20" fmla="*/ 1235355 h 6858000"/>
              <a:gd name="connsiteX21" fmla="*/ 1990156 w 12192000"/>
              <a:gd name="connsiteY21" fmla="*/ 1339602 h 6858000"/>
              <a:gd name="connsiteX22" fmla="*/ 2076722 w 12192000"/>
              <a:gd name="connsiteY22" fmla="*/ 1625311 h 6858000"/>
              <a:gd name="connsiteX23" fmla="*/ 2392067 w 12192000"/>
              <a:gd name="connsiteY23" fmla="*/ 1787470 h 6858000"/>
              <a:gd name="connsiteX24" fmla="*/ 2596115 w 12192000"/>
              <a:gd name="connsiteY24" fmla="*/ 1845385 h 6858000"/>
              <a:gd name="connsiteX25" fmla="*/ 3062950 w 12192000"/>
              <a:gd name="connsiteY25" fmla="*/ 1930326 h 6858000"/>
              <a:gd name="connsiteX26" fmla="*/ 3130966 w 12192000"/>
              <a:gd name="connsiteY26" fmla="*/ 2069319 h 6858000"/>
              <a:gd name="connsiteX27" fmla="*/ 3189708 w 12192000"/>
              <a:gd name="connsiteY27" fmla="*/ 2223754 h 6858000"/>
              <a:gd name="connsiteX28" fmla="*/ 3313373 w 12192000"/>
              <a:gd name="connsiteY28" fmla="*/ 2324141 h 6858000"/>
              <a:gd name="connsiteX29" fmla="*/ 2351877 w 12192000"/>
              <a:gd name="connsiteY29" fmla="*/ 2308697 h 6858000"/>
              <a:gd name="connsiteX30" fmla="*/ 3437038 w 12192000"/>
              <a:gd name="connsiteY30" fmla="*/ 2633017 h 6858000"/>
              <a:gd name="connsiteX31" fmla="*/ 3341198 w 12192000"/>
              <a:gd name="connsiteY31" fmla="*/ 2760427 h 6858000"/>
              <a:gd name="connsiteX32" fmla="*/ 3934791 w 12192000"/>
              <a:gd name="connsiteY32" fmla="*/ 2934169 h 6858000"/>
              <a:gd name="connsiteX33" fmla="*/ 3616352 w 12192000"/>
              <a:gd name="connsiteY33" fmla="*/ 2953473 h 6858000"/>
              <a:gd name="connsiteX34" fmla="*/ 5468240 w 12192000"/>
              <a:gd name="connsiteY34" fmla="*/ 3679329 h 6858000"/>
              <a:gd name="connsiteX35" fmla="*/ 8111582 w 12192000"/>
              <a:gd name="connsiteY35" fmla="*/ 4204418 h 6858000"/>
              <a:gd name="connsiteX36" fmla="*/ 9144186 w 12192000"/>
              <a:gd name="connsiteY36" fmla="*/ 4304802 h 6858000"/>
              <a:gd name="connsiteX37" fmla="*/ 10319004 w 12192000"/>
              <a:gd name="connsiteY37" fmla="*/ 4273915 h 6858000"/>
              <a:gd name="connsiteX38" fmla="*/ 12053408 w 12192000"/>
              <a:gd name="connsiteY38" fmla="*/ 3907125 h 6858000"/>
              <a:gd name="connsiteX39" fmla="*/ 12192000 w 12192000"/>
              <a:gd name="connsiteY39" fmla="*/ 3841157 h 6858000"/>
              <a:gd name="connsiteX40" fmla="*/ 12192000 w 12192000"/>
              <a:gd name="connsiteY40" fmla="*/ 6858000 h 6858000"/>
              <a:gd name="connsiteX41" fmla="*/ 0 w 12192000"/>
              <a:gd name="connsiteY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2000" h="6858000">
                <a:moveTo>
                  <a:pt x="0" y="0"/>
                </a:moveTo>
                <a:lnTo>
                  <a:pt x="3852070" y="0"/>
                </a:lnTo>
                <a:lnTo>
                  <a:pt x="3878367" y="23504"/>
                </a:lnTo>
                <a:cubicBezTo>
                  <a:pt x="3887642" y="39430"/>
                  <a:pt x="3891507" y="59700"/>
                  <a:pt x="3885324" y="84795"/>
                </a:cubicBezTo>
                <a:cubicBezTo>
                  <a:pt x="3876049" y="123406"/>
                  <a:pt x="3845133" y="123406"/>
                  <a:pt x="3820400" y="131127"/>
                </a:cubicBezTo>
                <a:cubicBezTo>
                  <a:pt x="3764751" y="154292"/>
                  <a:pt x="3696735" y="138849"/>
                  <a:pt x="3631811" y="219929"/>
                </a:cubicBezTo>
                <a:cubicBezTo>
                  <a:pt x="3879141" y="262399"/>
                  <a:pt x="4117198" y="181318"/>
                  <a:pt x="4327428" y="351201"/>
                </a:cubicBezTo>
                <a:cubicBezTo>
                  <a:pt x="4250138" y="436142"/>
                  <a:pt x="4163572" y="416836"/>
                  <a:pt x="4080099" y="432279"/>
                </a:cubicBezTo>
                <a:cubicBezTo>
                  <a:pt x="3993533" y="447725"/>
                  <a:pt x="3910058" y="474751"/>
                  <a:pt x="3823492" y="490194"/>
                </a:cubicBezTo>
                <a:cubicBezTo>
                  <a:pt x="3730743" y="509498"/>
                  <a:pt x="3637993" y="513360"/>
                  <a:pt x="3545246" y="532664"/>
                </a:cubicBezTo>
                <a:cubicBezTo>
                  <a:pt x="3467954" y="548109"/>
                  <a:pt x="3384480" y="521081"/>
                  <a:pt x="3291732" y="617605"/>
                </a:cubicBezTo>
                <a:cubicBezTo>
                  <a:pt x="3520513" y="687103"/>
                  <a:pt x="3727651" y="582857"/>
                  <a:pt x="3953340" y="652353"/>
                </a:cubicBezTo>
                <a:cubicBezTo>
                  <a:pt x="3820400" y="714129"/>
                  <a:pt x="3712194" y="694824"/>
                  <a:pt x="3610170" y="729572"/>
                </a:cubicBezTo>
                <a:cubicBezTo>
                  <a:pt x="3517420" y="764322"/>
                  <a:pt x="3406122" y="725712"/>
                  <a:pt x="3328832" y="829957"/>
                </a:cubicBezTo>
                <a:cubicBezTo>
                  <a:pt x="3270090" y="911035"/>
                  <a:pt x="3208258" y="922618"/>
                  <a:pt x="3130966" y="876288"/>
                </a:cubicBezTo>
                <a:cubicBezTo>
                  <a:pt x="3062950" y="833818"/>
                  <a:pt x="2988752" y="845400"/>
                  <a:pt x="2920736" y="887872"/>
                </a:cubicBezTo>
                <a:cubicBezTo>
                  <a:pt x="2896004" y="903315"/>
                  <a:pt x="2871269" y="922618"/>
                  <a:pt x="2871269" y="961228"/>
                </a:cubicBezTo>
                <a:cubicBezTo>
                  <a:pt x="2871269" y="1015283"/>
                  <a:pt x="2902186" y="1030726"/>
                  <a:pt x="2936195" y="1038448"/>
                </a:cubicBezTo>
                <a:cubicBezTo>
                  <a:pt x="2967111" y="1046168"/>
                  <a:pt x="3004210" y="1053891"/>
                  <a:pt x="3035126" y="1046168"/>
                </a:cubicBezTo>
                <a:cubicBezTo>
                  <a:pt x="3232990" y="1003700"/>
                  <a:pt x="3427764" y="1073194"/>
                  <a:pt x="3625627" y="1065474"/>
                </a:cubicBezTo>
                <a:cubicBezTo>
                  <a:pt x="3004210" y="1231494"/>
                  <a:pt x="2376610" y="1177441"/>
                  <a:pt x="1733551" y="1235355"/>
                </a:cubicBezTo>
                <a:cubicBezTo>
                  <a:pt x="1817025" y="1351183"/>
                  <a:pt x="1925232" y="1254661"/>
                  <a:pt x="1990156" y="1339602"/>
                </a:cubicBezTo>
                <a:cubicBezTo>
                  <a:pt x="1928323" y="1517205"/>
                  <a:pt x="1953057" y="1613728"/>
                  <a:pt x="2076722" y="1625311"/>
                </a:cubicBezTo>
                <a:cubicBezTo>
                  <a:pt x="2197295" y="1636894"/>
                  <a:pt x="2327143" y="1575118"/>
                  <a:pt x="2392067" y="1787470"/>
                </a:cubicBezTo>
                <a:cubicBezTo>
                  <a:pt x="2410617" y="1853106"/>
                  <a:pt x="2525008" y="1833802"/>
                  <a:pt x="2596115" y="1845385"/>
                </a:cubicBezTo>
                <a:cubicBezTo>
                  <a:pt x="2750696" y="1872411"/>
                  <a:pt x="2914554" y="1845385"/>
                  <a:pt x="3062950" y="1930326"/>
                </a:cubicBezTo>
                <a:cubicBezTo>
                  <a:pt x="3121692" y="1961213"/>
                  <a:pt x="3161883" y="1984378"/>
                  <a:pt x="3130966" y="2069319"/>
                </a:cubicBezTo>
                <a:cubicBezTo>
                  <a:pt x="3100050" y="2158121"/>
                  <a:pt x="3140242" y="2189008"/>
                  <a:pt x="3189708" y="2223754"/>
                </a:cubicBezTo>
                <a:cubicBezTo>
                  <a:pt x="3226808" y="2250784"/>
                  <a:pt x="3282457" y="2243060"/>
                  <a:pt x="3313373" y="2324141"/>
                </a:cubicBezTo>
                <a:cubicBezTo>
                  <a:pt x="2988752" y="2312558"/>
                  <a:pt x="2673405" y="2246923"/>
                  <a:pt x="2351877" y="2308697"/>
                </a:cubicBezTo>
                <a:cubicBezTo>
                  <a:pt x="2704323" y="2463134"/>
                  <a:pt x="3090776" y="2455412"/>
                  <a:pt x="3437038" y="2633017"/>
                </a:cubicBezTo>
                <a:cubicBezTo>
                  <a:pt x="3424671" y="2694791"/>
                  <a:pt x="3344289" y="2667764"/>
                  <a:pt x="3341198" y="2760427"/>
                </a:cubicBezTo>
                <a:cubicBezTo>
                  <a:pt x="3523603" y="2856951"/>
                  <a:pt x="3743110" y="2791314"/>
                  <a:pt x="3934791" y="2934169"/>
                </a:cubicBezTo>
                <a:cubicBezTo>
                  <a:pt x="3823492" y="2999805"/>
                  <a:pt x="3721469" y="2891699"/>
                  <a:pt x="3616352" y="2953473"/>
                </a:cubicBezTo>
                <a:cubicBezTo>
                  <a:pt x="3650361" y="3046136"/>
                  <a:pt x="5189993" y="3617555"/>
                  <a:pt x="5468240" y="3679329"/>
                </a:cubicBezTo>
                <a:cubicBezTo>
                  <a:pt x="6034007" y="3806740"/>
                  <a:pt x="7663296" y="4131059"/>
                  <a:pt x="8111582" y="4204418"/>
                </a:cubicBezTo>
                <a:cubicBezTo>
                  <a:pt x="8457844" y="4258470"/>
                  <a:pt x="8801016" y="4300942"/>
                  <a:pt x="9144186" y="4304802"/>
                </a:cubicBezTo>
                <a:cubicBezTo>
                  <a:pt x="9536822" y="4308663"/>
                  <a:pt x="9926368" y="4289359"/>
                  <a:pt x="10319004" y="4273915"/>
                </a:cubicBezTo>
                <a:cubicBezTo>
                  <a:pt x="10906415" y="4250750"/>
                  <a:pt x="11484549" y="4158087"/>
                  <a:pt x="12053408" y="3907125"/>
                </a:cubicBezTo>
                <a:lnTo>
                  <a:pt x="12192000" y="3841157"/>
                </a:lnTo>
                <a:lnTo>
                  <a:pt x="1219200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D428DE4F-C5F7-4CB8-9FA1-EF7B9E804B66}"/>
              </a:ext>
            </a:extLst>
          </p:cNvPr>
          <p:cNvSpPr>
            <a:spLocks noGrp="1"/>
          </p:cNvSpPr>
          <p:nvPr>
            <p:ph type="title"/>
          </p:nvPr>
        </p:nvSpPr>
        <p:spPr>
          <a:xfrm>
            <a:off x="838199" y="3563422"/>
            <a:ext cx="7268147" cy="1754376"/>
          </a:xfrm>
        </p:spPr>
        <p:txBody>
          <a:bodyPr vert="horz" lIns="91440" tIns="45720" rIns="91440" bIns="45720" rtlCol="0" anchor="b">
            <a:normAutofit/>
          </a:bodyPr>
          <a:lstStyle/>
          <a:p>
            <a:r>
              <a:rPr lang="en-US" sz="4800" i="1" dirty="0"/>
              <a:t>Thank you...!!!</a:t>
            </a:r>
            <a:r>
              <a:rPr lang="en-US" sz="4800" i="1"/>
              <a:t/>
            </a:r>
            <a:br>
              <a:rPr lang="en-US" sz="4800" i="1"/>
            </a:br>
            <a:r>
              <a:rPr lang="en-US" sz="4800" i="1" dirty="0"/>
              <a:t>(any questions)</a:t>
            </a:r>
          </a:p>
        </p:txBody>
      </p:sp>
      <p:pic>
        <p:nvPicPr>
          <p:cNvPr id="4" name="Picture 4" descr="A picture containing clipart&#10;&#10;Description automatically generated">
            <a:extLst>
              <a:ext uri="{FF2B5EF4-FFF2-40B4-BE49-F238E27FC236}">
                <a16:creationId xmlns:a16="http://schemas.microsoft.com/office/drawing/2014/main" xmlns="" id="{C693C7AE-CCF7-4857-BF02-DDF88DF5C0AE}"/>
              </a:ext>
            </a:extLst>
          </p:cNvPr>
          <p:cNvPicPr>
            <a:picLocks noChangeAspect="1"/>
          </p:cNvPicPr>
          <p:nvPr/>
        </p:nvPicPr>
        <p:blipFill>
          <a:blip r:embed="rId2"/>
          <a:stretch>
            <a:fillRect/>
          </a:stretch>
        </p:blipFill>
        <p:spPr>
          <a:xfrm>
            <a:off x="6631942" y="571811"/>
            <a:ext cx="3538216" cy="2722768"/>
          </a:xfrm>
          <a:prstGeom prst="rect">
            <a:avLst/>
          </a:prstGeom>
        </p:spPr>
      </p:pic>
    </p:spTree>
    <p:extLst>
      <p:ext uri="{BB962C8B-B14F-4D97-AF65-F5344CB8AC3E}">
        <p14:creationId xmlns:p14="http://schemas.microsoft.com/office/powerpoint/2010/main" xmlns="" val="356493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xmlns="" id="{13B7BB51-92B8-4089-8DAB-1202A4D1C6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0" name="Rectangle 9">
            <a:extLst>
              <a:ext uri="{FF2B5EF4-FFF2-40B4-BE49-F238E27FC236}">
                <a16:creationId xmlns:a16="http://schemas.microsoft.com/office/drawing/2014/main" xmlns="" id="{B20EED73-1494-4E89-869B-E501A02B24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E9D7A3A2-205A-4FD7-89D2-24FA8A54EA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4934" y="0"/>
            <a:ext cx="11377066" cy="4001047"/>
          </a:xfrm>
          <a:custGeom>
            <a:avLst/>
            <a:gdLst>
              <a:gd name="connsiteX0" fmla="*/ 914840 w 11377066"/>
              <a:gd name="connsiteY0" fmla="*/ 0 h 3343806"/>
              <a:gd name="connsiteX1" fmla="*/ 11365513 w 11377066"/>
              <a:gd name="connsiteY1" fmla="*/ 0 h 3343806"/>
              <a:gd name="connsiteX2" fmla="*/ 11365513 w 11377066"/>
              <a:gd name="connsiteY2" fmla="*/ 846735 h 3343806"/>
              <a:gd name="connsiteX3" fmla="*/ 11050704 w 11377066"/>
              <a:gd name="connsiteY3" fmla="*/ 1046017 h 3343806"/>
              <a:gd name="connsiteX4" fmla="*/ 11195112 w 11377066"/>
              <a:gd name="connsiteY4" fmla="*/ 1103780 h 3343806"/>
              <a:gd name="connsiteX5" fmla="*/ 10553944 w 11377066"/>
              <a:gd name="connsiteY5" fmla="*/ 1441695 h 3343806"/>
              <a:gd name="connsiteX6" fmla="*/ 11148902 w 11377066"/>
              <a:gd name="connsiteY6" fmla="*/ 1383932 h 3343806"/>
              <a:gd name="connsiteX7" fmla="*/ 11117132 w 11377066"/>
              <a:gd name="connsiteY7" fmla="*/ 1430142 h 3343806"/>
              <a:gd name="connsiteX8" fmla="*/ 11085363 w 11377066"/>
              <a:gd name="connsiteY8" fmla="*/ 1476352 h 3343806"/>
              <a:gd name="connsiteX9" fmla="*/ 11365513 w 11377066"/>
              <a:gd name="connsiteY9" fmla="*/ 1447471 h 3343806"/>
              <a:gd name="connsiteX10" fmla="*/ 11365513 w 11377066"/>
              <a:gd name="connsiteY10" fmla="*/ 1496569 h 3343806"/>
              <a:gd name="connsiteX11" fmla="*/ 11278869 w 11377066"/>
              <a:gd name="connsiteY11" fmla="*/ 1554332 h 3343806"/>
              <a:gd name="connsiteX12" fmla="*/ 11365513 w 11377066"/>
              <a:gd name="connsiteY12" fmla="*/ 1539891 h 3343806"/>
              <a:gd name="connsiteX13" fmla="*/ 11377066 w 11377066"/>
              <a:gd name="connsiteY13" fmla="*/ 1539891 h 3343806"/>
              <a:gd name="connsiteX14" fmla="*/ 11377066 w 11377066"/>
              <a:gd name="connsiteY14" fmla="*/ 1765167 h 3343806"/>
              <a:gd name="connsiteX15" fmla="*/ 4624577 w 11377066"/>
              <a:gd name="connsiteY15" fmla="*/ 3342096 h 3343806"/>
              <a:gd name="connsiteX16" fmla="*/ 4000738 w 11377066"/>
              <a:gd name="connsiteY16" fmla="*/ 3313214 h 3343806"/>
              <a:gd name="connsiteX17" fmla="*/ 3853443 w 11377066"/>
              <a:gd name="connsiteY17" fmla="*/ 3217905 h 3343806"/>
              <a:gd name="connsiteX18" fmla="*/ 4003625 w 11377066"/>
              <a:gd name="connsiteY18" fmla="*/ 3171695 h 3343806"/>
              <a:gd name="connsiteX19" fmla="*/ 4465729 w 11377066"/>
              <a:gd name="connsiteY19" fmla="*/ 3024399 h 3343806"/>
              <a:gd name="connsiteX20" fmla="*/ 4015179 w 11377066"/>
              <a:gd name="connsiteY20" fmla="*/ 3047505 h 3343806"/>
              <a:gd name="connsiteX21" fmla="*/ 4656346 w 11377066"/>
              <a:gd name="connsiteY21" fmla="*/ 2926202 h 3343806"/>
              <a:gd name="connsiteX22" fmla="*/ 4841188 w 11377066"/>
              <a:gd name="connsiteY22" fmla="*/ 2862663 h 3343806"/>
              <a:gd name="connsiteX23" fmla="*/ 4659236 w 11377066"/>
              <a:gd name="connsiteY23" fmla="*/ 2836670 h 3343806"/>
              <a:gd name="connsiteX24" fmla="*/ 3778351 w 11377066"/>
              <a:gd name="connsiteY24" fmla="*/ 2914650 h 3343806"/>
              <a:gd name="connsiteX25" fmla="*/ 3694595 w 11377066"/>
              <a:gd name="connsiteY25" fmla="*/ 2923314 h 3343806"/>
              <a:gd name="connsiteX26" fmla="*/ 3119852 w 11377066"/>
              <a:gd name="connsiteY26" fmla="*/ 2862663 h 3343806"/>
              <a:gd name="connsiteX27" fmla="*/ 3440437 w 11377066"/>
              <a:gd name="connsiteY27" fmla="*/ 2799124 h 3343806"/>
              <a:gd name="connsiteX28" fmla="*/ 3070753 w 11377066"/>
              <a:gd name="connsiteY28" fmla="*/ 2761578 h 3343806"/>
              <a:gd name="connsiteX29" fmla="*/ 2623091 w 11377066"/>
              <a:gd name="connsiteY29" fmla="*/ 2726920 h 3343806"/>
              <a:gd name="connsiteX30" fmla="*/ 2160987 w 11377066"/>
              <a:gd name="connsiteY30" fmla="*/ 2611394 h 3343806"/>
              <a:gd name="connsiteX31" fmla="*/ 1837515 w 11377066"/>
              <a:gd name="connsiteY31" fmla="*/ 2573848 h 3343806"/>
              <a:gd name="connsiteX32" fmla="*/ 1869284 w 11377066"/>
              <a:gd name="connsiteY32" fmla="*/ 2472763 h 3343806"/>
              <a:gd name="connsiteX33" fmla="*/ 1808633 w 11377066"/>
              <a:gd name="connsiteY33" fmla="*/ 2386119 h 3343806"/>
              <a:gd name="connsiteX34" fmla="*/ 2354493 w 11377066"/>
              <a:gd name="connsiteY34" fmla="*/ 2342797 h 3343806"/>
              <a:gd name="connsiteX35" fmla="*/ 2146546 w 11377066"/>
              <a:gd name="connsiteY35" fmla="*/ 2328356 h 3343806"/>
              <a:gd name="connsiteX36" fmla="*/ 2054126 w 11377066"/>
              <a:gd name="connsiteY36" fmla="*/ 2285034 h 3343806"/>
              <a:gd name="connsiteX37" fmla="*/ 2132106 w 11377066"/>
              <a:gd name="connsiteY37" fmla="*/ 2238823 h 3343806"/>
              <a:gd name="connsiteX38" fmla="*/ 2478684 w 11377066"/>
              <a:gd name="connsiteY38" fmla="*/ 2085751 h 3343806"/>
              <a:gd name="connsiteX39" fmla="*/ 1511154 w 11377066"/>
              <a:gd name="connsiteY39" fmla="*/ 2094416 h 3343806"/>
              <a:gd name="connsiteX40" fmla="*/ 1638232 w 11377066"/>
              <a:gd name="connsiteY40" fmla="*/ 2042429 h 3343806"/>
              <a:gd name="connsiteX41" fmla="*/ 2972556 w 11377066"/>
              <a:gd name="connsiteY41" fmla="*/ 1718957 h 3343806"/>
              <a:gd name="connsiteX42" fmla="*/ 3238266 w 11377066"/>
              <a:gd name="connsiteY42" fmla="*/ 1678523 h 3343806"/>
              <a:gd name="connsiteX43" fmla="*/ 2522005 w 11377066"/>
              <a:gd name="connsiteY43" fmla="*/ 1664082 h 3343806"/>
              <a:gd name="connsiteX44" fmla="*/ 1421621 w 11377066"/>
              <a:gd name="connsiteY44" fmla="*/ 1522563 h 3343806"/>
              <a:gd name="connsiteX45" fmla="*/ 1525595 w 11377066"/>
              <a:gd name="connsiteY45" fmla="*/ 1392596 h 3343806"/>
              <a:gd name="connsiteX46" fmla="*/ 982623 w 11377066"/>
              <a:gd name="connsiteY46" fmla="*/ 1415701 h 3343806"/>
              <a:gd name="connsiteX47" fmla="*/ 1231003 w 11377066"/>
              <a:gd name="connsiteY47" fmla="*/ 1314616 h 3343806"/>
              <a:gd name="connsiteX48" fmla="*/ 1025945 w 11377066"/>
              <a:gd name="connsiteY48" fmla="*/ 1297287 h 3343806"/>
              <a:gd name="connsiteX49" fmla="*/ 841104 w 11377066"/>
              <a:gd name="connsiteY49" fmla="*/ 1225083 h 3343806"/>
              <a:gd name="connsiteX50" fmla="*/ 1612239 w 11377066"/>
              <a:gd name="connsiteY50" fmla="*/ 1112445 h 3343806"/>
              <a:gd name="connsiteX51" fmla="*/ 1814409 w 11377066"/>
              <a:gd name="connsiteY51" fmla="*/ 1008471 h 3343806"/>
              <a:gd name="connsiteX52" fmla="*/ 1932824 w 11377066"/>
              <a:gd name="connsiteY52" fmla="*/ 979590 h 3343806"/>
              <a:gd name="connsiteX53" fmla="*/ 2083007 w 11377066"/>
              <a:gd name="connsiteY53" fmla="*/ 936268 h 3343806"/>
              <a:gd name="connsiteX54" fmla="*/ 1947265 w 11377066"/>
              <a:gd name="connsiteY54" fmla="*/ 924715 h 3343806"/>
              <a:gd name="connsiteX55" fmla="*/ 1271438 w 11377066"/>
              <a:gd name="connsiteY55" fmla="*/ 895834 h 3343806"/>
              <a:gd name="connsiteX56" fmla="*/ 659150 w 11377066"/>
              <a:gd name="connsiteY56" fmla="*/ 907386 h 3343806"/>
              <a:gd name="connsiteX57" fmla="*/ 780453 w 11377066"/>
              <a:gd name="connsiteY57" fmla="*/ 846735 h 3343806"/>
              <a:gd name="connsiteX58" fmla="*/ 841104 w 11377066"/>
              <a:gd name="connsiteY58" fmla="*/ 788972 h 3343806"/>
              <a:gd name="connsiteX59" fmla="*/ 448316 w 11377066"/>
              <a:gd name="connsiteY59" fmla="*/ 659006 h 3343806"/>
              <a:gd name="connsiteX60" fmla="*/ 910419 w 11377066"/>
              <a:gd name="connsiteY60" fmla="*/ 569473 h 3343806"/>
              <a:gd name="connsiteX61" fmla="*/ 604275 w 11377066"/>
              <a:gd name="connsiteY61" fmla="*/ 514598 h 3343806"/>
              <a:gd name="connsiteX62" fmla="*/ 15093 w 11377066"/>
              <a:gd name="connsiteY62" fmla="*/ 352862 h 3343806"/>
              <a:gd name="connsiteX63" fmla="*/ 430987 w 11377066"/>
              <a:gd name="connsiteY63" fmla="*/ 136251 h 3343806"/>
              <a:gd name="connsiteX64" fmla="*/ 874092 w 11377066"/>
              <a:gd name="connsiteY64" fmla="*/ 17656 h 334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377066" h="3343806">
                <a:moveTo>
                  <a:pt x="914840" y="0"/>
                </a:moveTo>
                <a:lnTo>
                  <a:pt x="11365513" y="0"/>
                </a:lnTo>
                <a:lnTo>
                  <a:pt x="11365513" y="846735"/>
                </a:lnTo>
                <a:cubicBezTo>
                  <a:pt x="11273092" y="924715"/>
                  <a:pt x="11163343" y="985366"/>
                  <a:pt x="11050704" y="1046017"/>
                </a:cubicBezTo>
                <a:cubicBezTo>
                  <a:pt x="11088251" y="1089339"/>
                  <a:pt x="11169119" y="1037353"/>
                  <a:pt x="11195112" y="1103780"/>
                </a:cubicBezTo>
                <a:cubicBezTo>
                  <a:pt x="10987166" y="1216419"/>
                  <a:pt x="10796548" y="1357938"/>
                  <a:pt x="10553944" y="1441695"/>
                </a:cubicBezTo>
                <a:cubicBezTo>
                  <a:pt x="10753226" y="1381043"/>
                  <a:pt x="10952508" y="1409925"/>
                  <a:pt x="11148902" y="1383932"/>
                </a:cubicBezTo>
                <a:cubicBezTo>
                  <a:pt x="11174895" y="1418589"/>
                  <a:pt x="11131573" y="1418589"/>
                  <a:pt x="11117132" y="1430142"/>
                </a:cubicBezTo>
                <a:cubicBezTo>
                  <a:pt x="11102692" y="1441695"/>
                  <a:pt x="11082474" y="1450359"/>
                  <a:pt x="11085363" y="1476352"/>
                </a:cubicBezTo>
                <a:cubicBezTo>
                  <a:pt x="11174895" y="1487905"/>
                  <a:pt x="11273092" y="1447471"/>
                  <a:pt x="11365513" y="1447471"/>
                </a:cubicBezTo>
                <a:lnTo>
                  <a:pt x="11365513" y="1496569"/>
                </a:lnTo>
                <a:cubicBezTo>
                  <a:pt x="11333743" y="1513898"/>
                  <a:pt x="11293310" y="1519674"/>
                  <a:pt x="11278869" y="1554332"/>
                </a:cubicBezTo>
                <a:cubicBezTo>
                  <a:pt x="11307750" y="1548556"/>
                  <a:pt x="11336632" y="1545668"/>
                  <a:pt x="11365513" y="1539891"/>
                </a:cubicBezTo>
                <a:lnTo>
                  <a:pt x="11377066" y="1539891"/>
                </a:lnTo>
                <a:lnTo>
                  <a:pt x="11377066" y="1765167"/>
                </a:lnTo>
                <a:cubicBezTo>
                  <a:pt x="9482441" y="3362313"/>
                  <a:pt x="4945162" y="3324767"/>
                  <a:pt x="4624577" y="3342096"/>
                </a:cubicBezTo>
                <a:cubicBezTo>
                  <a:pt x="4523492" y="3347872"/>
                  <a:pt x="4098935" y="3339207"/>
                  <a:pt x="4000738" y="3313214"/>
                </a:cubicBezTo>
                <a:cubicBezTo>
                  <a:pt x="3867883" y="3281444"/>
                  <a:pt x="3853443" y="3217905"/>
                  <a:pt x="3853443" y="3217905"/>
                </a:cubicBezTo>
                <a:cubicBezTo>
                  <a:pt x="3853443" y="3217905"/>
                  <a:pt x="3919869" y="3191912"/>
                  <a:pt x="4003625" y="3171695"/>
                </a:cubicBezTo>
                <a:cubicBezTo>
                  <a:pt x="4165361" y="3131261"/>
                  <a:pt x="4298217" y="3056169"/>
                  <a:pt x="4465729" y="3024399"/>
                </a:cubicBezTo>
                <a:cubicBezTo>
                  <a:pt x="4315546" y="3033064"/>
                  <a:pt x="4165361" y="3038840"/>
                  <a:pt x="4015179" y="3047505"/>
                </a:cubicBezTo>
                <a:cubicBezTo>
                  <a:pt x="4223124" y="2969524"/>
                  <a:pt x="4442625" y="2957972"/>
                  <a:pt x="4656346" y="2926202"/>
                </a:cubicBezTo>
                <a:cubicBezTo>
                  <a:pt x="4725662" y="2917538"/>
                  <a:pt x="4841188" y="2943531"/>
                  <a:pt x="4841188" y="2862663"/>
                </a:cubicBezTo>
                <a:cubicBezTo>
                  <a:pt x="4838300" y="2810676"/>
                  <a:pt x="4725662" y="2833782"/>
                  <a:pt x="4659236" y="2836670"/>
                </a:cubicBezTo>
                <a:cubicBezTo>
                  <a:pt x="4364644" y="2845334"/>
                  <a:pt x="4072941" y="2882880"/>
                  <a:pt x="3778351" y="2914650"/>
                </a:cubicBezTo>
                <a:cubicBezTo>
                  <a:pt x="3749468" y="2917538"/>
                  <a:pt x="3714811" y="2931979"/>
                  <a:pt x="3694595" y="2923314"/>
                </a:cubicBezTo>
                <a:cubicBezTo>
                  <a:pt x="3527082" y="2865551"/>
                  <a:pt x="3336463" y="2879992"/>
                  <a:pt x="3119852" y="2862663"/>
                </a:cubicBezTo>
                <a:cubicBezTo>
                  <a:pt x="3238266" y="2796236"/>
                  <a:pt x="3339351" y="2842446"/>
                  <a:pt x="3440437" y="2799124"/>
                </a:cubicBezTo>
                <a:cubicBezTo>
                  <a:pt x="3316246" y="2752913"/>
                  <a:pt x="3189168" y="2773131"/>
                  <a:pt x="3070753" y="2761578"/>
                </a:cubicBezTo>
                <a:cubicBezTo>
                  <a:pt x="2984109" y="2752913"/>
                  <a:pt x="2672189" y="2741361"/>
                  <a:pt x="2623091" y="2726920"/>
                </a:cubicBezTo>
                <a:cubicBezTo>
                  <a:pt x="2472907" y="2683598"/>
                  <a:pt x="2293842" y="2689374"/>
                  <a:pt x="2160987" y="2611394"/>
                </a:cubicBezTo>
                <a:cubicBezTo>
                  <a:pt x="2065678" y="2556519"/>
                  <a:pt x="1938600" y="2602730"/>
                  <a:pt x="1837515" y="2573848"/>
                </a:cubicBezTo>
                <a:cubicBezTo>
                  <a:pt x="1794192" y="2533414"/>
                  <a:pt x="1854843" y="2504533"/>
                  <a:pt x="1869284" y="2472763"/>
                </a:cubicBezTo>
                <a:cubicBezTo>
                  <a:pt x="1889502" y="2432329"/>
                  <a:pt x="1834626" y="2423665"/>
                  <a:pt x="1808633" y="2386119"/>
                </a:cubicBezTo>
                <a:cubicBezTo>
                  <a:pt x="1987698" y="2389007"/>
                  <a:pt x="2158099" y="2377454"/>
                  <a:pt x="2354493" y="2342797"/>
                </a:cubicBezTo>
                <a:cubicBezTo>
                  <a:pt x="2273625" y="2290810"/>
                  <a:pt x="2204309" y="2339908"/>
                  <a:pt x="2146546" y="2328356"/>
                </a:cubicBezTo>
                <a:cubicBezTo>
                  <a:pt x="2106113" y="2319691"/>
                  <a:pt x="2054126" y="2328356"/>
                  <a:pt x="2054126" y="2285034"/>
                </a:cubicBezTo>
                <a:cubicBezTo>
                  <a:pt x="2054126" y="2250376"/>
                  <a:pt x="2100336" y="2244599"/>
                  <a:pt x="2132106" y="2238823"/>
                </a:cubicBezTo>
                <a:cubicBezTo>
                  <a:pt x="2256296" y="2218606"/>
                  <a:pt x="2377599" y="2192613"/>
                  <a:pt x="2478684" y="2085751"/>
                </a:cubicBezTo>
                <a:cubicBezTo>
                  <a:pt x="2152323" y="2051094"/>
                  <a:pt x="1817297" y="2186837"/>
                  <a:pt x="1511154" y="2094416"/>
                </a:cubicBezTo>
                <a:cubicBezTo>
                  <a:pt x="1537147" y="2033765"/>
                  <a:pt x="1597798" y="2045317"/>
                  <a:pt x="1638232" y="2042429"/>
                </a:cubicBezTo>
                <a:cubicBezTo>
                  <a:pt x="1909718" y="2016436"/>
                  <a:pt x="2825261" y="1701628"/>
                  <a:pt x="2972556" y="1718957"/>
                </a:cubicBezTo>
                <a:cubicBezTo>
                  <a:pt x="3062089" y="1727621"/>
                  <a:pt x="3154510" y="1721845"/>
                  <a:pt x="3238266" y="1678523"/>
                </a:cubicBezTo>
                <a:cubicBezTo>
                  <a:pt x="3339351" y="1626536"/>
                  <a:pt x="2695295" y="1736286"/>
                  <a:pt x="2522005" y="1664082"/>
                </a:cubicBezTo>
                <a:cubicBezTo>
                  <a:pt x="2438249" y="1629424"/>
                  <a:pt x="1730654" y="1528339"/>
                  <a:pt x="1421621" y="1522563"/>
                </a:cubicBezTo>
                <a:cubicBezTo>
                  <a:pt x="1450503" y="1467688"/>
                  <a:pt x="1557364" y="1470576"/>
                  <a:pt x="1525595" y="1392596"/>
                </a:cubicBezTo>
                <a:cubicBezTo>
                  <a:pt x="1358082" y="1386820"/>
                  <a:pt x="1179017" y="1435918"/>
                  <a:pt x="982623" y="1415701"/>
                </a:cubicBezTo>
                <a:cubicBezTo>
                  <a:pt x="1051938" y="1346386"/>
                  <a:pt x="1153023" y="1352162"/>
                  <a:pt x="1231003" y="1314616"/>
                </a:cubicBezTo>
                <a:cubicBezTo>
                  <a:pt x="1170352" y="1262629"/>
                  <a:pt x="1095261" y="1294399"/>
                  <a:pt x="1025945" y="1297287"/>
                </a:cubicBezTo>
                <a:cubicBezTo>
                  <a:pt x="965294" y="1300175"/>
                  <a:pt x="812222" y="1227972"/>
                  <a:pt x="841104" y="1225083"/>
                </a:cubicBezTo>
                <a:cubicBezTo>
                  <a:pt x="1101037" y="1207755"/>
                  <a:pt x="1352306" y="1129775"/>
                  <a:pt x="1612239" y="1112445"/>
                </a:cubicBezTo>
                <a:cubicBezTo>
                  <a:pt x="1698883" y="1106668"/>
                  <a:pt x="1797081" y="1112445"/>
                  <a:pt x="1814409" y="1008471"/>
                </a:cubicBezTo>
                <a:cubicBezTo>
                  <a:pt x="1817297" y="979590"/>
                  <a:pt x="1808633" y="973814"/>
                  <a:pt x="1932824" y="979590"/>
                </a:cubicBezTo>
                <a:cubicBezTo>
                  <a:pt x="1981922" y="982478"/>
                  <a:pt x="2045461" y="982478"/>
                  <a:pt x="2083007" y="936268"/>
                </a:cubicBezTo>
                <a:cubicBezTo>
                  <a:pt x="2045461" y="898722"/>
                  <a:pt x="1990587" y="927603"/>
                  <a:pt x="1947265" y="924715"/>
                </a:cubicBezTo>
                <a:cubicBezTo>
                  <a:pt x="1828850" y="921827"/>
                  <a:pt x="1386963" y="904498"/>
                  <a:pt x="1271438" y="895834"/>
                </a:cubicBezTo>
                <a:cubicBezTo>
                  <a:pt x="1031721" y="875617"/>
                  <a:pt x="901755" y="933380"/>
                  <a:pt x="659150" y="907386"/>
                </a:cubicBezTo>
                <a:cubicBezTo>
                  <a:pt x="734242" y="890057"/>
                  <a:pt x="705361" y="866952"/>
                  <a:pt x="780453" y="846735"/>
                </a:cubicBezTo>
                <a:cubicBezTo>
                  <a:pt x="815110" y="838071"/>
                  <a:pt x="849768" y="820742"/>
                  <a:pt x="841104" y="788972"/>
                </a:cubicBezTo>
                <a:cubicBezTo>
                  <a:pt x="835327" y="757202"/>
                  <a:pt x="396329" y="690775"/>
                  <a:pt x="448316" y="659006"/>
                </a:cubicBezTo>
                <a:cubicBezTo>
                  <a:pt x="592723" y="575249"/>
                  <a:pt x="1020169" y="607019"/>
                  <a:pt x="910419" y="569473"/>
                </a:cubicBezTo>
                <a:cubicBezTo>
                  <a:pt x="742907" y="511710"/>
                  <a:pt x="716913" y="500157"/>
                  <a:pt x="604275" y="514598"/>
                </a:cubicBezTo>
                <a:cubicBezTo>
                  <a:pt x="506079" y="529039"/>
                  <a:pt x="113290" y="349974"/>
                  <a:pt x="15093" y="352862"/>
                </a:cubicBezTo>
                <a:cubicBezTo>
                  <a:pt x="-71551" y="352862"/>
                  <a:pt x="234593" y="211343"/>
                  <a:pt x="430987" y="136251"/>
                </a:cubicBezTo>
                <a:cubicBezTo>
                  <a:pt x="571784" y="82098"/>
                  <a:pt x="732076" y="70184"/>
                  <a:pt x="874092" y="17656"/>
                </a:cubicBezTo>
                <a:close/>
              </a:path>
            </a:pathLst>
          </a:custGeom>
          <a:solidFill>
            <a:srgbClr val="BF29E7">
              <a:alpha val="15000"/>
            </a:srgbClr>
          </a:solidFill>
          <a:ln w="32707" cap="flat">
            <a:noFill/>
            <a:prstDash val="solid"/>
            <a:miter/>
          </a:ln>
        </p:spPr>
        <p:txBody>
          <a:bodyPr wrap="square" rtlCol="0" anchor="ctr">
            <a:noAutofit/>
          </a:bodyPr>
          <a:lstStyle/>
          <a:p>
            <a:endParaRPr lang="en-US">
              <a:solidFill>
                <a:schemeClr val="tx1"/>
              </a:solidFill>
            </a:endParaRPr>
          </a:p>
        </p:txBody>
      </p:sp>
      <p:sp>
        <p:nvSpPr>
          <p:cNvPr id="2" name="TextBox 1">
            <a:extLst>
              <a:ext uri="{FF2B5EF4-FFF2-40B4-BE49-F238E27FC236}">
                <a16:creationId xmlns:a16="http://schemas.microsoft.com/office/drawing/2014/main" xmlns="" id="{6FC30DA4-670B-4CB3-AD14-E2FEA63DC287}"/>
              </a:ext>
            </a:extLst>
          </p:cNvPr>
          <p:cNvSpPr txBox="1"/>
          <p:nvPr/>
        </p:nvSpPr>
        <p:spPr>
          <a:xfrm>
            <a:off x="905483" y="2215503"/>
            <a:ext cx="4482111" cy="35272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i="1">
                <a:latin typeface="+mj-lt"/>
                <a:ea typeface="+mj-ea"/>
                <a:cs typeface="+mj-cs"/>
              </a:rPr>
              <a:t>Applications:</a:t>
            </a:r>
          </a:p>
        </p:txBody>
      </p:sp>
      <p:sp>
        <p:nvSpPr>
          <p:cNvPr id="3" name="TextBox 2">
            <a:extLst>
              <a:ext uri="{FF2B5EF4-FFF2-40B4-BE49-F238E27FC236}">
                <a16:creationId xmlns:a16="http://schemas.microsoft.com/office/drawing/2014/main" xmlns="" id="{9D740FEA-3CB3-47E2-A2DB-E103A0FA6667}"/>
              </a:ext>
            </a:extLst>
          </p:cNvPr>
          <p:cNvSpPr txBox="1"/>
          <p:nvPr/>
        </p:nvSpPr>
        <p:spPr>
          <a:xfrm>
            <a:off x="6095997" y="2215503"/>
            <a:ext cx="5257804" cy="39291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spcAft>
                <a:spcPts val="600"/>
              </a:spcAft>
              <a:buFont typeface="Arial" panose="020B0604020202020204" pitchFamily="34" charset="0"/>
              <a:buChar char="•"/>
            </a:pPr>
            <a:r>
              <a:rPr lang="en-US" sz="2000" b="1"/>
              <a:t>Facial  Recognition</a:t>
            </a:r>
          </a:p>
          <a:p>
            <a:pPr indent="-228600">
              <a:spcAft>
                <a:spcPts val="600"/>
              </a:spcAft>
              <a:buFont typeface="Arial" panose="020B0604020202020204" pitchFamily="34" charset="0"/>
              <a:buChar char="•"/>
            </a:pPr>
            <a:r>
              <a:rPr lang="en-US" sz="2000" b="1"/>
              <a:t>People Counting</a:t>
            </a:r>
          </a:p>
          <a:p>
            <a:pPr indent="-228600">
              <a:spcAft>
                <a:spcPts val="600"/>
              </a:spcAft>
              <a:buFont typeface="Arial" panose="020B0604020202020204" pitchFamily="34" charset="0"/>
              <a:buChar char="•"/>
            </a:pPr>
            <a:r>
              <a:rPr lang="en-US" sz="2000" b="1"/>
              <a:t>Industrial Quality Check</a:t>
            </a:r>
          </a:p>
          <a:p>
            <a:pPr indent="-228600">
              <a:spcAft>
                <a:spcPts val="600"/>
              </a:spcAft>
              <a:buFont typeface="Arial" panose="020B0604020202020204" pitchFamily="34" charset="0"/>
              <a:buChar char="•"/>
            </a:pPr>
            <a:r>
              <a:rPr lang="en-US" sz="2000" b="1" dirty="0"/>
              <a:t> </a:t>
            </a:r>
            <a:r>
              <a:rPr lang="en-US" sz="2000" b="1"/>
              <a:t>Self Driving Cars</a:t>
            </a:r>
          </a:p>
        </p:txBody>
      </p:sp>
      <p:sp>
        <p:nvSpPr>
          <p:cNvPr id="14" name="Freeform: Shape 13">
            <a:extLst>
              <a:ext uri="{FF2B5EF4-FFF2-40B4-BE49-F238E27FC236}">
                <a16:creationId xmlns:a16="http://schemas.microsoft.com/office/drawing/2014/main" xmlns="" id="{C6BFDF0B-6325-416D-926F-7141006DD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5693668" y="5127460"/>
            <a:ext cx="6498333" cy="1730540"/>
          </a:xfrm>
          <a:custGeom>
            <a:avLst/>
            <a:gdLst>
              <a:gd name="connsiteX0" fmla="*/ 2987112 w 6498333"/>
              <a:gd name="connsiteY0" fmla="*/ 1730384 h 1730540"/>
              <a:gd name="connsiteX1" fmla="*/ 3113423 w 6498333"/>
              <a:gd name="connsiteY1" fmla="*/ 1728494 h 1730540"/>
              <a:gd name="connsiteX2" fmla="*/ 6436159 w 6498333"/>
              <a:gd name="connsiteY2" fmla="*/ 1396018 h 1730540"/>
              <a:gd name="connsiteX3" fmla="*/ 6498333 w 6498333"/>
              <a:gd name="connsiteY3" fmla="*/ 1381988 h 1730540"/>
              <a:gd name="connsiteX4" fmla="*/ 6498333 w 6498333"/>
              <a:gd name="connsiteY4" fmla="*/ 0 h 1730540"/>
              <a:gd name="connsiteX5" fmla="*/ 723703 w 6498333"/>
              <a:gd name="connsiteY5" fmla="*/ 0 h 1730540"/>
              <a:gd name="connsiteX6" fmla="*/ 629735 w 6498333"/>
              <a:gd name="connsiteY6" fmla="*/ 31770 h 1730540"/>
              <a:gd name="connsiteX7" fmla="*/ 127078 w 6498333"/>
              <a:gd name="connsiteY7" fmla="*/ 173371 h 1730540"/>
              <a:gd name="connsiteX8" fmla="*/ 0 w 6498333"/>
              <a:gd name="connsiteY8" fmla="*/ 235577 h 1730540"/>
              <a:gd name="connsiteX9" fmla="*/ 967530 w 6498333"/>
              <a:gd name="connsiteY9" fmla="*/ 225208 h 1730540"/>
              <a:gd name="connsiteX10" fmla="*/ 620954 w 6498333"/>
              <a:gd name="connsiteY10" fmla="*/ 408367 h 1730540"/>
              <a:gd name="connsiteX11" fmla="*/ 542972 w 6498333"/>
              <a:gd name="connsiteY11" fmla="*/ 463661 h 1730540"/>
              <a:gd name="connsiteX12" fmla="*/ 635392 w 6498333"/>
              <a:gd name="connsiteY12" fmla="*/ 515499 h 1730540"/>
              <a:gd name="connsiteX13" fmla="*/ 843339 w 6498333"/>
              <a:gd name="connsiteY13" fmla="*/ 532778 h 1730540"/>
              <a:gd name="connsiteX14" fmla="*/ 297479 w 6498333"/>
              <a:gd name="connsiteY14" fmla="*/ 584615 h 1730540"/>
              <a:gd name="connsiteX15" fmla="*/ 358130 w 6498333"/>
              <a:gd name="connsiteY15" fmla="*/ 688289 h 1730540"/>
              <a:gd name="connsiteX16" fmla="*/ 326361 w 6498333"/>
              <a:gd name="connsiteY16" fmla="*/ 809243 h 1730540"/>
              <a:gd name="connsiteX17" fmla="*/ 649833 w 6498333"/>
              <a:gd name="connsiteY17" fmla="*/ 854169 h 1730540"/>
              <a:gd name="connsiteX18" fmla="*/ 1111937 w 6498333"/>
              <a:gd name="connsiteY18" fmla="*/ 992402 h 1730540"/>
              <a:gd name="connsiteX19" fmla="*/ 1559599 w 6498333"/>
              <a:gd name="connsiteY19" fmla="*/ 1033872 h 1730540"/>
              <a:gd name="connsiteX20" fmla="*/ 1929284 w 6498333"/>
              <a:gd name="connsiteY20" fmla="*/ 1078798 h 1730540"/>
              <a:gd name="connsiteX21" fmla="*/ 1608698 w 6498333"/>
              <a:gd name="connsiteY21" fmla="*/ 1154826 h 1730540"/>
              <a:gd name="connsiteX22" fmla="*/ 2183442 w 6498333"/>
              <a:gd name="connsiteY22" fmla="*/ 1227398 h 1730540"/>
              <a:gd name="connsiteX23" fmla="*/ 2267197 w 6498333"/>
              <a:gd name="connsiteY23" fmla="*/ 1217031 h 1730540"/>
              <a:gd name="connsiteX24" fmla="*/ 3148082 w 6498333"/>
              <a:gd name="connsiteY24" fmla="*/ 1123724 h 1730540"/>
              <a:gd name="connsiteX25" fmla="*/ 3330034 w 6498333"/>
              <a:gd name="connsiteY25" fmla="*/ 1154826 h 1730540"/>
              <a:gd name="connsiteX26" fmla="*/ 3145192 w 6498333"/>
              <a:gd name="connsiteY26" fmla="*/ 1230854 h 1730540"/>
              <a:gd name="connsiteX27" fmla="*/ 2504025 w 6498333"/>
              <a:gd name="connsiteY27" fmla="*/ 1376000 h 1730540"/>
              <a:gd name="connsiteX28" fmla="*/ 2954575 w 6498333"/>
              <a:gd name="connsiteY28" fmla="*/ 1348352 h 1730540"/>
              <a:gd name="connsiteX29" fmla="*/ 2492471 w 6498333"/>
              <a:gd name="connsiteY29" fmla="*/ 1524600 h 1730540"/>
              <a:gd name="connsiteX30" fmla="*/ 2342289 w 6498333"/>
              <a:gd name="connsiteY30" fmla="*/ 1579893 h 1730540"/>
              <a:gd name="connsiteX31" fmla="*/ 2489584 w 6498333"/>
              <a:gd name="connsiteY31" fmla="*/ 1693935 h 1730540"/>
              <a:gd name="connsiteX32" fmla="*/ 2987112 w 6498333"/>
              <a:gd name="connsiteY32" fmla="*/ 1730384 h 173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98333" h="1730540">
                <a:moveTo>
                  <a:pt x="2987112" y="1730384"/>
                </a:moveTo>
                <a:cubicBezTo>
                  <a:pt x="3042664" y="1730870"/>
                  <a:pt x="3088152" y="1730222"/>
                  <a:pt x="3113423" y="1728494"/>
                </a:cubicBezTo>
                <a:cubicBezTo>
                  <a:pt x="3293752" y="1716831"/>
                  <a:pt x="4808270" y="1725943"/>
                  <a:pt x="6436159" y="1396018"/>
                </a:cubicBezTo>
                <a:lnTo>
                  <a:pt x="6498333" y="1381988"/>
                </a:lnTo>
                <a:lnTo>
                  <a:pt x="6498333" y="0"/>
                </a:lnTo>
                <a:lnTo>
                  <a:pt x="723703" y="0"/>
                </a:lnTo>
                <a:lnTo>
                  <a:pt x="629735" y="31770"/>
                </a:lnTo>
                <a:cubicBezTo>
                  <a:pt x="421263" y="101447"/>
                  <a:pt x="228886" y="161708"/>
                  <a:pt x="127078" y="173371"/>
                </a:cubicBezTo>
                <a:cubicBezTo>
                  <a:pt x="86644" y="176827"/>
                  <a:pt x="25993" y="163004"/>
                  <a:pt x="0" y="235577"/>
                </a:cubicBezTo>
                <a:cubicBezTo>
                  <a:pt x="306144" y="346163"/>
                  <a:pt x="641170" y="183739"/>
                  <a:pt x="967530" y="225208"/>
                </a:cubicBezTo>
                <a:cubicBezTo>
                  <a:pt x="866445" y="353075"/>
                  <a:pt x="745142" y="384177"/>
                  <a:pt x="620954" y="408367"/>
                </a:cubicBezTo>
                <a:cubicBezTo>
                  <a:pt x="589182" y="415279"/>
                  <a:pt x="542972" y="422191"/>
                  <a:pt x="542972" y="463661"/>
                </a:cubicBezTo>
                <a:cubicBezTo>
                  <a:pt x="542972" y="515499"/>
                  <a:pt x="594959" y="505130"/>
                  <a:pt x="635392" y="515499"/>
                </a:cubicBezTo>
                <a:cubicBezTo>
                  <a:pt x="693155" y="529321"/>
                  <a:pt x="762471" y="470573"/>
                  <a:pt x="843339" y="532778"/>
                </a:cubicBezTo>
                <a:cubicBezTo>
                  <a:pt x="646945" y="574247"/>
                  <a:pt x="476544" y="588071"/>
                  <a:pt x="297479" y="584615"/>
                </a:cubicBezTo>
                <a:cubicBezTo>
                  <a:pt x="323472" y="629541"/>
                  <a:pt x="378348" y="639908"/>
                  <a:pt x="358130" y="688289"/>
                </a:cubicBezTo>
                <a:cubicBezTo>
                  <a:pt x="343689" y="726304"/>
                  <a:pt x="283038" y="760862"/>
                  <a:pt x="326361" y="809243"/>
                </a:cubicBezTo>
                <a:cubicBezTo>
                  <a:pt x="427447" y="843802"/>
                  <a:pt x="554524" y="788508"/>
                  <a:pt x="649833" y="854169"/>
                </a:cubicBezTo>
                <a:cubicBezTo>
                  <a:pt x="782688" y="947476"/>
                  <a:pt x="961753" y="940565"/>
                  <a:pt x="1111937" y="992402"/>
                </a:cubicBezTo>
                <a:cubicBezTo>
                  <a:pt x="1161035" y="1009682"/>
                  <a:pt x="1472955" y="1023504"/>
                  <a:pt x="1559599" y="1033872"/>
                </a:cubicBezTo>
                <a:cubicBezTo>
                  <a:pt x="1678015" y="1047696"/>
                  <a:pt x="1805093" y="1023504"/>
                  <a:pt x="1929284" y="1078798"/>
                </a:cubicBezTo>
                <a:cubicBezTo>
                  <a:pt x="1828198" y="1130635"/>
                  <a:pt x="1727113" y="1075343"/>
                  <a:pt x="1608698" y="1154826"/>
                </a:cubicBezTo>
                <a:cubicBezTo>
                  <a:pt x="1825309" y="1175561"/>
                  <a:pt x="2015928" y="1158282"/>
                  <a:pt x="2183442" y="1227398"/>
                </a:cubicBezTo>
                <a:cubicBezTo>
                  <a:pt x="2203658" y="1237767"/>
                  <a:pt x="2238314" y="1220487"/>
                  <a:pt x="2267197" y="1217031"/>
                </a:cubicBezTo>
                <a:cubicBezTo>
                  <a:pt x="2561787" y="1179017"/>
                  <a:pt x="2853490" y="1134091"/>
                  <a:pt x="3148082" y="1123724"/>
                </a:cubicBezTo>
                <a:cubicBezTo>
                  <a:pt x="3214508" y="1120268"/>
                  <a:pt x="3327146" y="1092621"/>
                  <a:pt x="3330034" y="1154826"/>
                </a:cubicBezTo>
                <a:cubicBezTo>
                  <a:pt x="3330034" y="1251589"/>
                  <a:pt x="3214508" y="1220487"/>
                  <a:pt x="3145192" y="1230854"/>
                </a:cubicBezTo>
                <a:cubicBezTo>
                  <a:pt x="2931471" y="1268869"/>
                  <a:pt x="2711970" y="1282691"/>
                  <a:pt x="2504025" y="1376000"/>
                </a:cubicBezTo>
                <a:cubicBezTo>
                  <a:pt x="2654207" y="1365632"/>
                  <a:pt x="2804392" y="1358720"/>
                  <a:pt x="2954575" y="1348352"/>
                </a:cubicBezTo>
                <a:cubicBezTo>
                  <a:pt x="2787063" y="1386367"/>
                  <a:pt x="2654207" y="1476218"/>
                  <a:pt x="2492471" y="1524600"/>
                </a:cubicBezTo>
                <a:cubicBezTo>
                  <a:pt x="2408715" y="1548791"/>
                  <a:pt x="2342289" y="1579893"/>
                  <a:pt x="2342289" y="1579893"/>
                </a:cubicBezTo>
                <a:cubicBezTo>
                  <a:pt x="2342289" y="1579893"/>
                  <a:pt x="2356730" y="1655921"/>
                  <a:pt x="2489584" y="1693935"/>
                </a:cubicBezTo>
                <a:cubicBezTo>
                  <a:pt x="2563232" y="1717262"/>
                  <a:pt x="2820457" y="1728925"/>
                  <a:pt x="2987112" y="1730384"/>
                </a:cubicBezTo>
                <a:close/>
              </a:path>
            </a:pathLst>
          </a:custGeom>
          <a:solidFill>
            <a:srgbClr val="BF29E7">
              <a:alpha val="1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xmlns="" val="194782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xmlns="" id="{3262E7B8-832C-4699-974E-2136EA34120A}"/>
              </a:ext>
            </a:extLst>
          </p:cNvPr>
          <p:cNvPicPr>
            <a:picLocks noChangeAspect="1"/>
          </p:cNvPicPr>
          <p:nvPr/>
        </p:nvPicPr>
        <p:blipFill rotWithShape="1">
          <a:blip r:embed="rId2"/>
          <a:srcRect t="17469" r="3" b="805"/>
          <a:stretch/>
        </p:blipFill>
        <p:spPr>
          <a:xfrm>
            <a:off x="6101338" y="1813885"/>
            <a:ext cx="5255112" cy="4382971"/>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22" name="Freeform: Shape 24">
            <a:extLst>
              <a:ext uri="{FF2B5EF4-FFF2-40B4-BE49-F238E27FC236}">
                <a16:creationId xmlns:a16="http://schemas.microsoft.com/office/drawing/2014/main" xmlns="" id="{13B7BB51-92B8-4089-8DAB-1202A4D1C6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23" name="Rectangle 26">
            <a:extLst>
              <a:ext uri="{FF2B5EF4-FFF2-40B4-BE49-F238E27FC236}">
                <a16:creationId xmlns:a16="http://schemas.microsoft.com/office/drawing/2014/main" xmlns="" id="{687AFE0E-B37D-4531-AFE8-231C8348EA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C22DE6A6-AC61-404A-81DA-215DD9F4A097}"/>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i="1">
                <a:latin typeface="+mj-lt"/>
                <a:ea typeface="+mj-ea"/>
                <a:cs typeface="+mj-cs"/>
              </a:rPr>
              <a:t>Facial Recognition</a:t>
            </a:r>
            <a:r>
              <a:rPr lang="en-US" sz="4000" i="1" dirty="0">
                <a:latin typeface="+mj-lt"/>
                <a:ea typeface="+mj-ea"/>
                <a:cs typeface="+mj-cs"/>
              </a:rPr>
              <a:t>​</a:t>
            </a:r>
          </a:p>
        </p:txBody>
      </p:sp>
      <p:sp>
        <p:nvSpPr>
          <p:cNvPr id="4" name="TextBox 3">
            <a:extLst>
              <a:ext uri="{FF2B5EF4-FFF2-40B4-BE49-F238E27FC236}">
                <a16:creationId xmlns:a16="http://schemas.microsoft.com/office/drawing/2014/main" xmlns="" id="{7078542F-63B9-4437-BCFE-DC8DCD629CEE}"/>
              </a:ext>
            </a:extLst>
          </p:cNvPr>
          <p:cNvSpPr txBox="1"/>
          <p:nvPr/>
        </p:nvSpPr>
        <p:spPr>
          <a:xfrm>
            <a:off x="838201" y="2013625"/>
            <a:ext cx="6498192" cy="417771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a:t>A deep learning facial recognition system called the “</a:t>
            </a:r>
            <a:r>
              <a:rPr lang="en-US" sz="1900" b="1"/>
              <a:t>DeepFace</a:t>
            </a:r>
            <a:r>
              <a:rPr lang="en-US" sz="1900"/>
              <a:t>” has been developed by a group of researchers in </a:t>
            </a:r>
            <a:r>
              <a:rPr lang="en-US" sz="1900" b="1"/>
              <a:t>Facebook</a:t>
            </a:r>
            <a:r>
              <a:rPr lang="en-US" sz="1900"/>
              <a:t>, which identifies human faces in a digital image very effectively.</a:t>
            </a:r>
          </a:p>
          <a:p>
            <a:pPr>
              <a:lnSpc>
                <a:spcPct val="90000"/>
              </a:lnSpc>
              <a:spcAft>
                <a:spcPts val="600"/>
              </a:spcAft>
            </a:pPr>
            <a:endParaRPr lang="en-US" sz="1900" dirty="0"/>
          </a:p>
          <a:p>
            <a:pPr indent="-228600">
              <a:lnSpc>
                <a:spcPct val="90000"/>
              </a:lnSpc>
              <a:spcAft>
                <a:spcPts val="600"/>
              </a:spcAft>
              <a:buFont typeface="Arial" panose="020B0604020202020204" pitchFamily="34" charset="0"/>
              <a:buChar char="•"/>
            </a:pPr>
            <a:r>
              <a:rPr lang="en-US" sz="1900" dirty="0"/>
              <a:t> </a:t>
            </a:r>
            <a:r>
              <a:rPr lang="en-US" sz="1900" b="1"/>
              <a:t>Google </a:t>
            </a:r>
            <a:r>
              <a:rPr lang="en-US" sz="1900"/>
              <a:t>uses its own facial recognition system in Google Photos, which automatically segregates all the photos based on the person in the image.</a:t>
            </a:r>
          </a:p>
          <a:p>
            <a:pPr>
              <a:lnSpc>
                <a:spcPct val="90000"/>
              </a:lnSpc>
              <a:spcAft>
                <a:spcPts val="600"/>
              </a:spcAft>
            </a:pPr>
            <a:endParaRPr lang="en-US" sz="1900" dirty="0"/>
          </a:p>
          <a:p>
            <a:pPr indent="-228600">
              <a:lnSpc>
                <a:spcPct val="90000"/>
              </a:lnSpc>
              <a:spcAft>
                <a:spcPts val="600"/>
              </a:spcAft>
              <a:buFont typeface="Arial" panose="020B0604020202020204" pitchFamily="34" charset="0"/>
              <a:buChar char="•"/>
            </a:pPr>
            <a:r>
              <a:rPr lang="en-US" sz="1900"/>
              <a:t> There are various components involved in Facial Recognition like the eyes, nose, mouth and, eyebrows.</a:t>
            </a:r>
          </a:p>
        </p:txBody>
      </p:sp>
      <p:pic>
        <p:nvPicPr>
          <p:cNvPr id="8" name="Picture 9" descr="A picture containing diagram&#10;&#10;Description automatically generated">
            <a:extLst>
              <a:ext uri="{FF2B5EF4-FFF2-40B4-BE49-F238E27FC236}">
                <a16:creationId xmlns:a16="http://schemas.microsoft.com/office/drawing/2014/main" xmlns="" id="{23774AC1-31BF-4FFF-912C-2C0F097B981B}"/>
              </a:ext>
            </a:extLst>
          </p:cNvPr>
          <p:cNvPicPr>
            <a:picLocks noChangeAspect="1"/>
          </p:cNvPicPr>
          <p:nvPr/>
        </p:nvPicPr>
        <p:blipFill>
          <a:blip r:embed="rId2"/>
          <a:stretch>
            <a:fillRect/>
          </a:stretch>
        </p:blipFill>
        <p:spPr>
          <a:xfrm>
            <a:off x="7427343" y="1501240"/>
            <a:ext cx="4425350" cy="4804425"/>
          </a:xfrm>
          <a:prstGeom prst="rect">
            <a:avLst/>
          </a:prstGeom>
        </p:spPr>
      </p:pic>
    </p:spTree>
    <p:extLst>
      <p:ext uri="{BB962C8B-B14F-4D97-AF65-F5344CB8AC3E}">
        <p14:creationId xmlns:p14="http://schemas.microsoft.com/office/powerpoint/2010/main" xmlns="" val="525389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72D926A-411F-47EE-9DE6-C5115A5A956D}"/>
              </a:ext>
            </a:extLst>
          </p:cNvPr>
          <p:cNvSpPr txBox="1"/>
          <p:nvPr/>
        </p:nvSpPr>
        <p:spPr>
          <a:xfrm>
            <a:off x="554966" y="1144438"/>
            <a:ext cx="72864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Object detection can be also used for people counting, it is used for analyzing store performance or crowd statistics during festivals. These tend to be more difficult as people move out of the frame quickly.</a:t>
            </a:r>
            <a:endParaRPr lang="en-US"/>
          </a:p>
        </p:txBody>
      </p:sp>
      <p:sp>
        <p:nvSpPr>
          <p:cNvPr id="3" name="TextBox 2">
            <a:extLst>
              <a:ext uri="{FF2B5EF4-FFF2-40B4-BE49-F238E27FC236}">
                <a16:creationId xmlns:a16="http://schemas.microsoft.com/office/drawing/2014/main" xmlns="" id="{5D478E8F-9406-4263-A897-981AEB09C2A7}"/>
              </a:ext>
            </a:extLst>
          </p:cNvPr>
          <p:cNvSpPr txBox="1"/>
          <p:nvPr/>
        </p:nvSpPr>
        <p:spPr>
          <a:xfrm>
            <a:off x="554966" y="-221411"/>
            <a:ext cx="44253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3600" b="1" dirty="0">
              <a:cs typeface="Arial"/>
            </a:endParaRPr>
          </a:p>
          <a:p>
            <a:r>
              <a:rPr lang="en-US" sz="3600" b="1">
                <a:cs typeface="Arial"/>
              </a:rPr>
              <a:t>People Counting:</a:t>
            </a:r>
          </a:p>
        </p:txBody>
      </p:sp>
      <p:sp>
        <p:nvSpPr>
          <p:cNvPr id="4" name="TextBox 3">
            <a:extLst>
              <a:ext uri="{FF2B5EF4-FFF2-40B4-BE49-F238E27FC236}">
                <a16:creationId xmlns:a16="http://schemas.microsoft.com/office/drawing/2014/main" xmlns="" id="{8C140527-279E-45B3-9A1E-8C1122ED2021}"/>
              </a:ext>
            </a:extLst>
          </p:cNvPr>
          <p:cNvSpPr txBox="1"/>
          <p:nvPr/>
        </p:nvSpPr>
        <p:spPr>
          <a:xfrm>
            <a:off x="554966" y="2927230"/>
            <a:ext cx="6481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ea typeface="+mn-lt"/>
                <a:cs typeface="+mn-lt"/>
              </a:rPr>
              <a:t>Industrial Quality Check</a:t>
            </a:r>
            <a:endParaRPr lang="en-US" sz="3600"/>
          </a:p>
        </p:txBody>
      </p:sp>
      <p:sp>
        <p:nvSpPr>
          <p:cNvPr id="5" name="TextBox 4">
            <a:extLst>
              <a:ext uri="{FF2B5EF4-FFF2-40B4-BE49-F238E27FC236}">
                <a16:creationId xmlns:a16="http://schemas.microsoft.com/office/drawing/2014/main" xmlns="" id="{21B5ED50-8F16-4CC1-8AF3-1EC2FB15F4BA}"/>
              </a:ext>
            </a:extLst>
          </p:cNvPr>
          <p:cNvSpPr txBox="1"/>
          <p:nvPr/>
        </p:nvSpPr>
        <p:spPr>
          <a:xfrm>
            <a:off x="554068" y="3673954"/>
            <a:ext cx="728644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1. Object detection is also used in industrial processes to identify </a:t>
            </a:r>
            <a:r>
              <a:rPr lang="en-GB" dirty="0">
                <a:ea typeface="+mn-lt"/>
                <a:cs typeface="+mn-lt"/>
              </a:rPr>
              <a:t>products. Finding a specific object through visual inspection is a basic task that is involved in multiple industrial processes like sorting, inventory management, machining, quality management, packaging etc.</a:t>
            </a:r>
            <a:endParaRPr lang="en-US" dirty="0">
              <a:ea typeface="+mn-lt"/>
              <a:cs typeface="+mn-lt"/>
            </a:endParaRPr>
          </a:p>
          <a:p>
            <a:endParaRPr lang="en-GB" dirty="0">
              <a:ea typeface="+mn-lt"/>
              <a:cs typeface="+mn-lt"/>
            </a:endParaRPr>
          </a:p>
          <a:p>
            <a:r>
              <a:rPr lang="en-GB">
                <a:ea typeface="+mn-lt"/>
                <a:cs typeface="+mn-lt"/>
              </a:rPr>
              <a:t>2. Inventory management can be very tricky as items are hard to track in real time. Automatic object counting and localization allows improving inventory accuracy.</a:t>
            </a:r>
            <a:endParaRPr lang="en-US"/>
          </a:p>
        </p:txBody>
      </p:sp>
      <p:pic>
        <p:nvPicPr>
          <p:cNvPr id="6" name="Picture 6">
            <a:extLst>
              <a:ext uri="{FF2B5EF4-FFF2-40B4-BE49-F238E27FC236}">
                <a16:creationId xmlns:a16="http://schemas.microsoft.com/office/drawing/2014/main" xmlns="" id="{07E7F614-F7EC-43E3-85FA-5332CD890075}"/>
              </a:ext>
            </a:extLst>
          </p:cNvPr>
          <p:cNvPicPr>
            <a:picLocks noChangeAspect="1"/>
          </p:cNvPicPr>
          <p:nvPr/>
        </p:nvPicPr>
        <p:blipFill>
          <a:blip r:embed="rId2"/>
          <a:stretch>
            <a:fillRect/>
          </a:stretch>
        </p:blipFill>
        <p:spPr>
          <a:xfrm>
            <a:off x="7829910" y="381062"/>
            <a:ext cx="4152180" cy="2027084"/>
          </a:xfrm>
          <a:prstGeom prst="rect">
            <a:avLst/>
          </a:prstGeom>
        </p:spPr>
      </p:pic>
      <p:pic>
        <p:nvPicPr>
          <p:cNvPr id="7" name="Picture 7" descr="Graphical user interface&#10;&#10;Description automatically generated">
            <a:extLst>
              <a:ext uri="{FF2B5EF4-FFF2-40B4-BE49-F238E27FC236}">
                <a16:creationId xmlns:a16="http://schemas.microsoft.com/office/drawing/2014/main" xmlns="" id="{00E0A7BC-8FED-4F1E-B875-26EBD7E9D042}"/>
              </a:ext>
            </a:extLst>
          </p:cNvPr>
          <p:cNvPicPr>
            <a:picLocks noChangeAspect="1"/>
          </p:cNvPicPr>
          <p:nvPr/>
        </p:nvPicPr>
        <p:blipFill>
          <a:blip r:embed="rId3"/>
          <a:stretch>
            <a:fillRect/>
          </a:stretch>
        </p:blipFill>
        <p:spPr>
          <a:xfrm>
            <a:off x="7959306" y="3672187"/>
            <a:ext cx="4152181" cy="2561626"/>
          </a:xfrm>
          <a:prstGeom prst="rect">
            <a:avLst/>
          </a:prstGeom>
        </p:spPr>
      </p:pic>
    </p:spTree>
    <p:extLst>
      <p:ext uri="{BB962C8B-B14F-4D97-AF65-F5344CB8AC3E}">
        <p14:creationId xmlns:p14="http://schemas.microsoft.com/office/powerpoint/2010/main" xmlns="" val="408729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BF98A64-A406-45B8-8B77-0181F8CF581B}"/>
              </a:ext>
            </a:extLst>
          </p:cNvPr>
          <p:cNvSpPr txBox="1"/>
          <p:nvPr/>
        </p:nvSpPr>
        <p:spPr>
          <a:xfrm>
            <a:off x="411192" y="238665"/>
            <a:ext cx="62944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ea typeface="+mn-lt"/>
                <a:cs typeface="+mn-lt"/>
              </a:rPr>
              <a:t>Self Driving Cars :</a:t>
            </a:r>
            <a:endParaRPr lang="en-US" sz="3600"/>
          </a:p>
        </p:txBody>
      </p:sp>
      <p:sp>
        <p:nvSpPr>
          <p:cNvPr id="3" name="TextBox 2">
            <a:extLst>
              <a:ext uri="{FF2B5EF4-FFF2-40B4-BE49-F238E27FC236}">
                <a16:creationId xmlns:a16="http://schemas.microsoft.com/office/drawing/2014/main" xmlns="" id="{BE0F6752-AB15-4979-A254-AE45A4A8C3A2}"/>
              </a:ext>
            </a:extLst>
          </p:cNvPr>
          <p:cNvSpPr txBox="1"/>
          <p:nvPr/>
        </p:nvSpPr>
        <p:spPr>
          <a:xfrm>
            <a:off x="870369" y="5126068"/>
            <a:ext cx="110245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Self-driving cars are the Future, there’s no doubt in that. But the working behind it is very tricky as it combines a variety of techniques to perceive their surroundings, including radar, laser light, GPS, and computer vision.</a:t>
            </a:r>
            <a:endParaRPr lang="en-US"/>
          </a:p>
        </p:txBody>
      </p:sp>
      <p:pic>
        <p:nvPicPr>
          <p:cNvPr id="10" name="Picture 11" descr="A picture containing chart&#10;&#10;Description automatically generated">
            <a:extLst>
              <a:ext uri="{FF2B5EF4-FFF2-40B4-BE49-F238E27FC236}">
                <a16:creationId xmlns:a16="http://schemas.microsoft.com/office/drawing/2014/main" xmlns="" id="{4CE0842C-3DB2-4DB6-A3C8-F505789DC987}"/>
              </a:ext>
            </a:extLst>
          </p:cNvPr>
          <p:cNvPicPr>
            <a:picLocks noChangeAspect="1"/>
          </p:cNvPicPr>
          <p:nvPr/>
        </p:nvPicPr>
        <p:blipFill>
          <a:blip r:embed="rId2"/>
          <a:stretch>
            <a:fillRect/>
          </a:stretch>
        </p:blipFill>
        <p:spPr>
          <a:xfrm>
            <a:off x="2539042" y="1029889"/>
            <a:ext cx="6653841" cy="3978713"/>
          </a:xfrm>
          <a:prstGeom prst="rect">
            <a:avLst/>
          </a:prstGeom>
        </p:spPr>
      </p:pic>
    </p:spTree>
    <p:extLst>
      <p:ext uri="{BB962C8B-B14F-4D97-AF65-F5344CB8AC3E}">
        <p14:creationId xmlns:p14="http://schemas.microsoft.com/office/powerpoint/2010/main" xmlns="" val="2895295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DFBC06F-3564-4E8E-899E-CBE40705B993}"/>
              </a:ext>
            </a:extLst>
          </p:cNvPr>
          <p:cNvSpPr txBox="1"/>
          <p:nvPr/>
        </p:nvSpPr>
        <p:spPr>
          <a:xfrm>
            <a:off x="238664" y="138023"/>
            <a:ext cx="4454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a:t>Purpose and need:</a:t>
            </a:r>
          </a:p>
        </p:txBody>
      </p:sp>
      <p:sp>
        <p:nvSpPr>
          <p:cNvPr id="3" name="TextBox 2">
            <a:extLst>
              <a:ext uri="{FF2B5EF4-FFF2-40B4-BE49-F238E27FC236}">
                <a16:creationId xmlns:a16="http://schemas.microsoft.com/office/drawing/2014/main" xmlns="" id="{AF1B9021-04DD-4EE9-9790-15ABD4B4F8D7}"/>
              </a:ext>
            </a:extLst>
          </p:cNvPr>
          <p:cNvSpPr txBox="1"/>
          <p:nvPr/>
        </p:nvSpPr>
        <p:spPr>
          <a:xfrm>
            <a:off x="324030" y="1172294"/>
            <a:ext cx="11685916"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ea typeface="+mn-lt"/>
                <a:cs typeface="+mn-lt"/>
              </a:rPr>
              <a:t>The purpose of object detection is to detect all instances of objects from a known class, such as people, cars, or faces in an image, etc. In the case of a fixed rigid object, only one example may be needed, but more generally multiple training examples are necessary to capture certain aspects of class variability.</a:t>
            </a:r>
            <a:endParaRPr lang="en-GB" sz="2400" dirty="0">
              <a:ea typeface="+mn-lt"/>
              <a:cs typeface="+mn-lt"/>
            </a:endParaRPr>
          </a:p>
          <a:p>
            <a:endParaRPr lang="en-GB" sz="2400" dirty="0">
              <a:ea typeface="+mn-lt"/>
              <a:cs typeface="+mn-lt"/>
            </a:endParaRPr>
          </a:p>
          <a:p>
            <a:pPr>
              <a:buFont typeface="Arial"/>
            </a:pPr>
            <a:r>
              <a:rPr lang="en-GB" sz="2400">
                <a:ea typeface="+mn-lt"/>
                <a:cs typeface="+mn-lt"/>
              </a:rPr>
              <a:t>One of the best examples of why you need object detection is the high-level algorithm for  autonomous driving: </a:t>
            </a:r>
            <a:endParaRPr lang="en-GB" sz="2400" dirty="0">
              <a:ea typeface="+mn-lt"/>
              <a:cs typeface="+mn-lt"/>
            </a:endParaRPr>
          </a:p>
          <a:p>
            <a:endParaRPr lang="en-GB" sz="2400" dirty="0">
              <a:ea typeface="+mn-lt"/>
              <a:cs typeface="+mn-lt"/>
            </a:endParaRPr>
          </a:p>
          <a:p>
            <a:pPr marL="742950" lvl="1" indent="-285750">
              <a:buFont typeface="Arial"/>
              <a:buChar char="•"/>
            </a:pPr>
            <a:r>
              <a:rPr lang="en-GB" sz="2400">
                <a:ea typeface="+mn-lt"/>
                <a:cs typeface="+mn-lt"/>
              </a:rPr>
              <a:t>In order for a car to decide what to do next: accelerate, apply brakes or turn, it needs to know </a:t>
            </a:r>
            <a:r>
              <a:rPr lang="en-GB" sz="2400" dirty="0">
                <a:ea typeface="+mn-lt"/>
                <a:cs typeface="+mn-lt"/>
              </a:rPr>
              <a:t>where all the objects are around the car and what those objects are</a:t>
            </a:r>
            <a:endParaRPr lang="en-US" sz="2400">
              <a:ea typeface="+mn-lt"/>
              <a:cs typeface="+mn-lt"/>
            </a:endParaRPr>
          </a:p>
          <a:p>
            <a:pPr marL="742950" lvl="1" indent="-285750">
              <a:buFont typeface="Arial"/>
              <a:buChar char="•"/>
            </a:pPr>
            <a:r>
              <a:rPr lang="en-GB" sz="2400">
                <a:ea typeface="+mn-lt"/>
                <a:cs typeface="+mn-lt"/>
              </a:rPr>
              <a:t>That requires object detection</a:t>
            </a:r>
            <a:endParaRPr lang="en-US" sz="2400">
              <a:ea typeface="+mn-lt"/>
              <a:cs typeface="+mn-lt"/>
            </a:endParaRPr>
          </a:p>
          <a:p>
            <a:pPr marL="742950" lvl="1" indent="-285750">
              <a:buFont typeface="Arial"/>
              <a:buChar char="•"/>
            </a:pPr>
            <a:r>
              <a:rPr lang="en-GB" sz="2400">
                <a:ea typeface="+mn-lt"/>
                <a:cs typeface="+mn-lt"/>
              </a:rPr>
              <a:t>You would essentially train the car to detect a known set of objects: cars, pedestrians, traffic lights, road signs, bicycles, motorcycles, etc.</a:t>
            </a:r>
            <a:endParaRPr lang="en-US" sz="2400"/>
          </a:p>
        </p:txBody>
      </p:sp>
    </p:spTree>
    <p:extLst>
      <p:ext uri="{BB962C8B-B14F-4D97-AF65-F5344CB8AC3E}">
        <p14:creationId xmlns:p14="http://schemas.microsoft.com/office/powerpoint/2010/main" xmlns="" val="1862725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A4D54E9-8A16-4076-B37C-5C4377FE2F1C}"/>
              </a:ext>
            </a:extLst>
          </p:cNvPr>
          <p:cNvSpPr>
            <a:spLocks noGrp="1"/>
          </p:cNvSpPr>
          <p:nvPr>
            <p:ph type="title"/>
          </p:nvPr>
        </p:nvSpPr>
        <p:spPr>
          <a:xfrm>
            <a:off x="693652" y="1842349"/>
            <a:ext cx="2966574" cy="4107831"/>
          </a:xfrm>
        </p:spPr>
        <p:txBody>
          <a:bodyPr anchor="ctr">
            <a:normAutofit/>
          </a:bodyPr>
          <a:lstStyle/>
          <a:p>
            <a:r>
              <a:rPr lang="en-GB" sz="6000" dirty="0">
                <a:solidFill>
                  <a:srgbClr val="FFFFFF"/>
                </a:solidFill>
                <a:cs typeface="Calibri Light"/>
              </a:rPr>
              <a:t>React JS</a:t>
            </a:r>
            <a:endParaRPr lang="en-US" sz="6000" dirty="0" err="1"/>
          </a:p>
        </p:txBody>
      </p:sp>
      <p:sp>
        <p:nvSpPr>
          <p:cNvPr id="11" name="Rectangle 11">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Content Placeholder 13">
            <a:extLst>
              <a:ext uri="{FF2B5EF4-FFF2-40B4-BE49-F238E27FC236}">
                <a16:creationId xmlns:a16="http://schemas.microsoft.com/office/drawing/2014/main" xmlns="" id="{AB9C878C-EF41-4B32-963E-525D236CD610}"/>
              </a:ext>
            </a:extLst>
          </p:cNvPr>
          <p:cNvSpPr>
            <a:spLocks noGrp="1"/>
          </p:cNvSpPr>
          <p:nvPr>
            <p:ph idx="1"/>
          </p:nvPr>
        </p:nvSpPr>
        <p:spPr>
          <a:xfrm>
            <a:off x="6316261" y="2553899"/>
            <a:ext cx="4364967" cy="1014816"/>
          </a:xfrm>
        </p:spPr>
        <p:txBody>
          <a:bodyPr vert="horz" lIns="0" tIns="45720" rIns="0" bIns="45720" rtlCol="0" anchor="t">
            <a:normAutofit/>
          </a:bodyPr>
          <a:lstStyle/>
          <a:p>
            <a:pPr marL="0" indent="0">
              <a:buNone/>
            </a:pPr>
            <a:r>
              <a:rPr lang="en-GB" sz="5400" dirty="0">
                <a:cs typeface="Calibri" panose="020F0502020204030204"/>
              </a:rPr>
              <a:t>Introduction </a:t>
            </a:r>
          </a:p>
        </p:txBody>
      </p:sp>
      <p:sp>
        <p:nvSpPr>
          <p:cNvPr id="15" name="TextBox 14">
            <a:extLst>
              <a:ext uri="{FF2B5EF4-FFF2-40B4-BE49-F238E27FC236}">
                <a16:creationId xmlns:a16="http://schemas.microsoft.com/office/drawing/2014/main" xmlns="" id="{7D9B5258-C41D-45F2-B3D0-CB947C5B2301}"/>
              </a:ext>
            </a:extLst>
          </p:cNvPr>
          <p:cNvSpPr txBox="1"/>
          <p:nvPr/>
        </p:nvSpPr>
        <p:spPr>
          <a:xfrm>
            <a:off x="1273834" y="16620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16" name="Picture 16" descr="A picture containing fabric&#10;&#10;Description automatically generated">
            <a:extLst>
              <a:ext uri="{FF2B5EF4-FFF2-40B4-BE49-F238E27FC236}">
                <a16:creationId xmlns:a16="http://schemas.microsoft.com/office/drawing/2014/main" xmlns="" id="{3B76D474-9D6D-475C-BB5C-90191EBA1FE2}"/>
              </a:ext>
            </a:extLst>
          </p:cNvPr>
          <p:cNvPicPr>
            <a:picLocks noChangeAspect="1"/>
          </p:cNvPicPr>
          <p:nvPr/>
        </p:nvPicPr>
        <p:blipFill>
          <a:blip r:embed="rId2"/>
          <a:stretch>
            <a:fillRect/>
          </a:stretch>
        </p:blipFill>
        <p:spPr>
          <a:xfrm>
            <a:off x="840806" y="981794"/>
            <a:ext cx="2200275" cy="2076450"/>
          </a:xfrm>
          <a:prstGeom prst="rect">
            <a:avLst/>
          </a:prstGeom>
        </p:spPr>
      </p:pic>
    </p:spTree>
    <p:extLst>
      <p:ext uri="{BB962C8B-B14F-4D97-AF65-F5344CB8AC3E}">
        <p14:creationId xmlns:p14="http://schemas.microsoft.com/office/powerpoint/2010/main" xmlns="" val="2069345340"/>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VTI" id="{ABE3C30C-0FC0-4450-828E-52DE70F1BCCB}" vid="{A6E2497D-935A-4CFD-B9FD-6DCB15FA68BF}"/>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B2430"/>
      </a:dk2>
      <a:lt2>
        <a:srgbClr val="F1F3F0"/>
      </a:lt2>
      <a:accent1>
        <a:srgbClr val="BF29E7"/>
      </a:accent1>
      <a:accent2>
        <a:srgbClr val="631ED6"/>
      </a:accent2>
      <a:accent3>
        <a:srgbClr val="2931E7"/>
      </a:accent3>
      <a:accent4>
        <a:srgbClr val="176ED5"/>
      </a:accent4>
      <a:accent5>
        <a:srgbClr val="25BCD2"/>
      </a:accent5>
      <a:accent6>
        <a:srgbClr val="15C491"/>
      </a:accent6>
      <a:hlink>
        <a:srgbClr val="3D94B8"/>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167</TotalTime>
  <Words>461</Words>
  <Application>Microsoft Office PowerPoint</Application>
  <PresentationFormat>Custom</PresentationFormat>
  <Paragraphs>111</Paragraphs>
  <Slides>37</Slides>
  <Notes>0</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RetrospectVTI</vt:lpstr>
      <vt:lpstr>BrushVTI</vt:lpstr>
      <vt:lpstr>MINI PROJECT </vt:lpstr>
      <vt:lpstr>Object Detection using Tensorflow.js</vt:lpstr>
      <vt:lpstr>Slide 3</vt:lpstr>
      <vt:lpstr>Slide 4</vt:lpstr>
      <vt:lpstr>Slide 5</vt:lpstr>
      <vt:lpstr>Slide 6</vt:lpstr>
      <vt:lpstr>Slide 7</vt:lpstr>
      <vt:lpstr>Slide 8</vt:lpstr>
      <vt:lpstr>React JS</vt:lpstr>
      <vt:lpstr>System Requirement :</vt:lpstr>
      <vt:lpstr>Installing React:</vt:lpstr>
      <vt:lpstr>Slide 12</vt:lpstr>
      <vt:lpstr>Slide 13</vt:lpstr>
      <vt:lpstr>Slide 14</vt:lpstr>
      <vt:lpstr>COCO-SSD MODEL  </vt:lpstr>
      <vt:lpstr>COCO-SSD Model</vt:lpstr>
      <vt:lpstr>Slide 17</vt:lpstr>
      <vt:lpstr>Slide 18</vt:lpstr>
      <vt:lpstr> </vt:lpstr>
      <vt:lpstr>Slide 20</vt:lpstr>
      <vt:lpstr>Slide 21</vt:lpstr>
      <vt:lpstr>Slide 22</vt:lpstr>
      <vt:lpstr>Slide 23</vt:lpstr>
      <vt:lpstr>Slide 24</vt:lpstr>
      <vt:lpstr>Use case diagram:</vt:lpstr>
      <vt:lpstr>Slide 26</vt:lpstr>
      <vt:lpstr>Slide 27</vt:lpstr>
      <vt:lpstr>Slide 28</vt:lpstr>
      <vt:lpstr>Slide 29</vt:lpstr>
      <vt:lpstr>Output of our model: </vt:lpstr>
      <vt:lpstr>Output of our model: </vt:lpstr>
      <vt:lpstr>Output of our model: </vt:lpstr>
      <vt:lpstr>    Output of our model:</vt:lpstr>
      <vt:lpstr>Output of our model: </vt:lpstr>
      <vt:lpstr>Output of our model: </vt:lpstr>
      <vt:lpstr>Slide 36</vt:lpstr>
      <vt:lpstr>Thank you...!!! (any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Sethuraman</dc:creator>
  <cp:lastModifiedBy>Sethuraman</cp:lastModifiedBy>
  <cp:revision>997</cp:revision>
  <dcterms:created xsi:type="dcterms:W3CDTF">2021-09-27T16:02:12Z</dcterms:created>
  <dcterms:modified xsi:type="dcterms:W3CDTF">2021-11-14T14:38:33Z</dcterms:modified>
</cp:coreProperties>
</file>